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71" r:id="rId13"/>
    <p:sldId id="272" r:id="rId14"/>
    <p:sldId id="273" r:id="rId15"/>
    <p:sldId id="267" r:id="rId16"/>
    <p:sldId id="268" r:id="rId17"/>
    <p:sldId id="269" r:id="rId18"/>
    <p:sldId id="276" r:id="rId19"/>
    <p:sldId id="270" r:id="rId20"/>
    <p:sldId id="275" r:id="rId21"/>
    <p:sldId id="274" r:id="rId2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08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90500"/>
            <a:ext cx="8695944" cy="50292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461636"/>
            <a:ext cx="8723376" cy="110965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772400" cy="1483423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3334"/>
            <a:ext cx="6400800" cy="12276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90500"/>
            <a:ext cx="8695944" cy="118872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95159"/>
            <a:ext cx="8723376" cy="110965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6501"/>
            <a:ext cx="2057400" cy="373944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6500"/>
            <a:ext cx="6019800" cy="373944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90500"/>
            <a:ext cx="8695944" cy="394716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502993"/>
            <a:ext cx="2876429" cy="59502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396075"/>
            <a:ext cx="5544515" cy="70844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406302"/>
            <a:ext cx="5467980" cy="645227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395145"/>
            <a:ext cx="3308000" cy="542958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382129"/>
            <a:ext cx="8723376" cy="1108228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052967"/>
            <a:ext cx="7772400" cy="1270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197874"/>
            <a:ext cx="6417734" cy="7831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232660"/>
            <a:ext cx="3822192" cy="2872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232660"/>
            <a:ext cx="3822192" cy="2872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231762"/>
            <a:ext cx="3822192" cy="533135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857500"/>
            <a:ext cx="3820055" cy="2247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31761"/>
            <a:ext cx="3822192" cy="533135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0"/>
            <a:ext cx="3822192" cy="2247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90500"/>
            <a:ext cx="8695944" cy="118872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95159"/>
            <a:ext cx="8723376" cy="1108228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90500"/>
            <a:ext cx="8695944" cy="118872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984500"/>
            <a:ext cx="3352800" cy="15875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95159"/>
            <a:ext cx="8723376" cy="110965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3352800" cy="104394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24000"/>
            <a:ext cx="3904076" cy="3175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90500"/>
            <a:ext cx="8695944" cy="50292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461636"/>
            <a:ext cx="8723376" cy="110965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82223"/>
            <a:ext cx="3812645" cy="202494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321278"/>
            <a:ext cx="3818467" cy="20178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0"/>
            <a:ext cx="3566160" cy="24384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90500"/>
            <a:ext cx="8695944" cy="205740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399524"/>
            <a:ext cx="8723376" cy="110822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1940"/>
            <a:ext cx="8229600" cy="1043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5208470"/>
            <a:ext cx="378669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5208470"/>
            <a:ext cx="378669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5208470"/>
            <a:ext cx="116182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229556"/>
            <a:ext cx="7408333" cy="2875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7207"/>
            <a:ext cx="7772400" cy="1225021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фізична підготовка</a:t>
            </a:r>
            <a:endParaRPr lang="uk-UA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357333"/>
            <a:ext cx="6400800" cy="4140460"/>
          </a:xfrm>
        </p:spPr>
        <p:txBody>
          <a:bodyPr>
            <a:normAutofit/>
          </a:bodyPr>
          <a:lstStyle/>
          <a:p>
            <a:endParaRPr lang="uk-UA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 </a:t>
            </a:r>
            <a:r>
              <a:rPr lang="uk-U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 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легкої атлетики</a:t>
            </a:r>
            <a:endParaRPr lang="uk-UA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536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8" y="697260"/>
            <a:ext cx="7408333" cy="44078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 з базових вправ з комплексу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СБВ.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 як в одній серії з іншими спеціальними біговими вправами, так і окремим блоком (серіями протяжністю по 30-60 метрів). Найбільш активно зміцнює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зв'язки-підіймачі.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виконання цієї вправи викликає найбільшу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скруту у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новачків через його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технічну складність.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Оленячий біг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9" b="19149"/>
          <a:stretch/>
        </p:blipFill>
        <p:spPr bwMode="auto">
          <a:xfrm>
            <a:off x="2339752" y="3338689"/>
            <a:ext cx="4752528" cy="2262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78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129308"/>
            <a:ext cx="7408333" cy="3975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груп м'язів: стопу для відштовхування,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зв'язки-піднімачі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підняття стегна, передню і задню поверхню стегна для сили виштовхування з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присяду.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жодного разу не робили цю вправу, або у вас була довга перерва, то не варто відразу починати виконувати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з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великою кількістю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повторень: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з високою часткою імовірності призведе до сильного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закислення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чотириголового м'яза. Щоб цього уникнути, почніть все з 1-2 підходів по 3-5 стрибків.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1940"/>
            <a:ext cx="8229600" cy="919376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Жабка 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8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9" y="1057300"/>
            <a:ext cx="7804388" cy="41044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будь-який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стабільній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опорі заввишки 25-50 см, серіями по 20-30 секунд. Служить для розвитку литкового м'яза, а також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передньої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задньої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 стегна. Слідкуйте за тим, щоб спина була пряма. Литкові м'язи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бігу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 одночасно за витривалість і потужність, з якою ви відштовхуєтеся від поверхні. Регулярне виконання цієї вправи зміцнить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стопу.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Слабкість м'язів,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оточують стопу,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призводить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 гомілки, а також послаблює момент відштовхування від землі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бігу, що позначається на здатності бігти довше з правильною технікою бігу.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Вистрибування на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опору 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2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6674"/>
            <a:ext cx="4087340" cy="544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5300"/>
            <a:ext cx="4087341" cy="544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38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201316"/>
            <a:ext cx="7408333" cy="39038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 зміною ніг збільшать амплітуду руху в тазостегновому суглобі, силу 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розгиначів стегна, що позитивно позначиться на техніці бігу. Це ще одна вправа,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розвиває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 рухів. Роблять 2-3 серії по 10-12 стрибків для кожної ноги 2-3 рази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ноги на ногу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2966628"/>
            <a:ext cx="2088233" cy="2784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342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70" y="2951129"/>
            <a:ext cx="3685161" cy="2763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129308"/>
            <a:ext cx="7408333" cy="2520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квадріцепс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стегна і колінний суглоб. Необхідно стежити за тим, щоб в крайньому положенні в 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напівприсяді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 амортизація, а не жорстке приземлення. Виконується по 3-5 серій по 10-20 вистрибування. Дуже добре поєднується з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круговим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Вистрибування з </a:t>
            </a:r>
            <a:r>
              <a:rPr lang="uk-U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напівприсяду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8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93539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057300"/>
            <a:ext cx="7408333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тренажерних залах «випади» можна робити по-різному. Можна зробити цю вправу більш корисним для бігуна. Для цього робіть махові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 і вгору. Спину потрібно тримати рівно і стежити за правильним положенням рук. Добре зміцнює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зв'язки-підіймачі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задню поверхню стегна, а також зміцнює колінний суглоб.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Махи з випаду </a:t>
            </a:r>
          </a:p>
        </p:txBody>
      </p:sp>
    </p:spTree>
    <p:extLst>
      <p:ext uri="{BB962C8B-B14F-4D97-AF65-F5344CB8AC3E}">
        <p14:creationId xmlns:p14="http://schemas.microsoft.com/office/powerpoint/2010/main" val="3963377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7" b="21791"/>
          <a:stretch/>
        </p:blipFill>
        <p:spPr>
          <a:xfrm>
            <a:off x="3131840" y="3361557"/>
            <a:ext cx="3720618" cy="237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129308"/>
            <a:ext cx="7408333" cy="39758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Вкрай енерговитратна вправа.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 швидкісно-силові якості, є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кардіо-навантаженням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Виконується підходами по 15-40 секунд (тривалість залежить від рівня фізичної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підготовки).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 робити по 3-5 підходів з відпочинком 30-60 секунд. Під час відпочинку переведіть подих і зробіть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ковток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73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561356"/>
            <a:ext cx="7408333" cy="35437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косі м'язи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пресу,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кора, сприяє розвитку координації. Виконується по 3-5 серій, кожна з яких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5-12 підйомів на кожній стороні. Між серіями 30-60 секунд відпочинку. Зміцнення м'язів кора дозволяє зберігати гарну поставу і здоровий хребет. Для ефективного тренування м'язів навантаження необхідно підвищувати методично, змушуючи працювати м'язи все сильніше і сильніше.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Бокові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підняття корпусу </a:t>
            </a:r>
          </a:p>
        </p:txBody>
      </p:sp>
    </p:spTree>
    <p:extLst>
      <p:ext uri="{BB962C8B-B14F-4D97-AF65-F5344CB8AC3E}">
        <p14:creationId xmlns:p14="http://schemas.microsoft.com/office/powerpoint/2010/main" val="379215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985292"/>
            <a:ext cx="7524825" cy="41198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 відома вправа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планка має кілька варіацій. Одне з яких - планка з почерговим підніманням ніг. Планка допомагає зміцнити спину, прес, ноги, косі м'язи живота і тазостегнові суглоби.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Планку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ліктях тримати важче, ніж на витягнутих руках. Дана вправа досить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енерговитратна,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при цьому дуже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ефективна.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Починайте від 20-30 секунд і додавайте потроху кожен раз. На відміну від класичної планки, планка з почерговим підніманням ніг зазвичай виконується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час, а на кількість підйомів.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ніг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трохи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ширша,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 ширина плечей. Нога повинна підніматися і опускатися повільно, коліно пряме.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Планка з підняттям ніг </a:t>
            </a:r>
          </a:p>
        </p:txBody>
      </p:sp>
    </p:spTree>
    <p:extLst>
      <p:ext uri="{BB962C8B-B14F-4D97-AF65-F5344CB8AC3E}">
        <p14:creationId xmlns:p14="http://schemas.microsoft.com/office/powerpoint/2010/main" val="147885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8" y="277214"/>
            <a:ext cx="7408333" cy="482792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 —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це здатність людини протистояти фізичному стомлен­ню під час м'язової діяльності. Загальна витривалість проявляється під час тривалої роботи помірної інтенсивності з використанням усього м'язового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 (вона залежить переважно від функціональних можливо­стей серцево-судинної та дихальної систем). Спеціальна витривалість — це витривалість у певній руховій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діяльності, яка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від можливостей нервово-м'язового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апарату,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 витрати ресурсів енергії та ін. Основні засоби розвитку витривалості: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циклічна активність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(біг, плавання, лижі, ковзани, веслування);</a:t>
            </a:r>
          </a:p>
        </p:txBody>
      </p:sp>
    </p:spTree>
    <p:extLst>
      <p:ext uri="{BB962C8B-B14F-4D97-AF65-F5344CB8AC3E}">
        <p14:creationId xmlns:p14="http://schemas.microsoft.com/office/powerpoint/2010/main" val="786745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129308"/>
            <a:ext cx="7408333" cy="39758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кожній вправі важливо дотримуватися правильного та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положення тіла. Це дозволить отримувати максимум з навантаження, уникати травм під час тренувань, а також забезпечувати внутрішні органи киснем. Слід особливо відзначити, що силові вправи потрібно робити регулярно (2-3 рази на тиждень).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63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6330"/>
            <a:ext cx="5906544" cy="425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Заключна частина ( розтяжка)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563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Розминка – 8-15 хв.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Розтяжка – 5-8 хв.</a:t>
            </a:r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частина – 30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хв.</a:t>
            </a:r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Заключна частина (розтяжка)– 5-8 хв.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тренування –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хв.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117307"/>
            <a:ext cx="7668840" cy="3987829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ваша розминка була ефективною, потрібно дотримуватися таких основних принципів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виконувати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на всі частини тіла зверху вниз - від шиї до стоп;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виконувати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на розтяжку для збільшення простору між хребцями і мінімізації тертя між ними. Виконувати їх потрібно плавно, без різких рухів, щоб зробити м'язи еластичними і трохи розігріти;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виконувати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 в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кардіо-зоні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більше 5 хвилин, щоб уникнути швидкої стомлюваності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 рівень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пульсу (до 150-155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хв.)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Розминка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6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8" y="1597360"/>
            <a:ext cx="7408333" cy="35077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кругові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 шиєю;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нахили корпусом;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тазом;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 голеностопів;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 розтяжка ніг і корпусу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динамічна розтяжка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ніг;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скакалку.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вправи для розминки перед пробіжкою</a:t>
            </a:r>
          </a:p>
        </p:txBody>
      </p:sp>
    </p:spTree>
    <p:extLst>
      <p:ext uri="{BB962C8B-B14F-4D97-AF65-F5344CB8AC3E}">
        <p14:creationId xmlns:p14="http://schemas.microsoft.com/office/powerpoint/2010/main" val="165664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2137420"/>
            <a:ext cx="7408333" cy="287558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Відзначимо, що якщо ви тільки почали бігати, то розминку потрібно робити ретельніше. Ваші м'язи ще не адаптовані до навантажень і їм потрібно більше часу на підготовку. Враховуйте також і те, що чим довше буде ваша пробіжка, тим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тривалішою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бути і розминка.</a:t>
            </a:r>
          </a:p>
        </p:txBody>
      </p:sp>
    </p:spTree>
    <p:extLst>
      <p:ext uri="{BB962C8B-B14F-4D97-AF65-F5344CB8AC3E}">
        <p14:creationId xmlns:p14="http://schemas.microsoft.com/office/powerpoint/2010/main" val="326357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7275"/>
            <a:ext cx="6336703" cy="4565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Розтяжка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5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8" y="2065412"/>
            <a:ext cx="7408333" cy="30397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довгі роки розвитку легкої атлетики фахівцями було розроблено велику кількість спеціальних вправ, спрямованих на збільшення результативності тренувань, зміцнення м'язів і зв'язок. Сьогодні ми виділимо десять найпопулярніших силових вправ, які використовують у своїй підготовці провідні спортсмени.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(спеціальні вправи)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211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7" y="3649588"/>
            <a:ext cx="2491870" cy="19442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8" y="913284"/>
            <a:ext cx="7408333" cy="41918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динаміці. Ця вправа не тільки на розвиток м'язової сили ніг, але і на загальну координацію. При виконанні цієї вправи з прямою спиною найактивніше працюють м'язи задньої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внутрішньої поверхні стегна.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 м'язи беруть участь в розгинанні стегна під час бігу. Якщо виконувати цю вправу, злегка нахиливши корпус вперед, то посилюється навантаження на передню частину стегна.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Розніжка</a:t>
            </a:r>
            <a:r>
              <a:rPr lang="uk-UA" dirty="0"/>
              <a:t> 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7946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408</TotalTime>
  <Words>1089</Words>
  <Application>Microsoft Office PowerPoint</Application>
  <PresentationFormat>Екран (16:10)</PresentationFormat>
  <Paragraphs>55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Candara</vt:lpstr>
      <vt:lpstr>Symbol</vt:lpstr>
      <vt:lpstr>Times New Roman</vt:lpstr>
      <vt:lpstr>Wingdings</vt:lpstr>
      <vt:lpstr>Волна</vt:lpstr>
      <vt:lpstr>Загальна фізична підготовка</vt:lpstr>
      <vt:lpstr>Презентація PowerPoint</vt:lpstr>
      <vt:lpstr>План тренування – 60 хв. </vt:lpstr>
      <vt:lpstr>Розминка</vt:lpstr>
      <vt:lpstr>Базові вправи для розминки перед пробіжкою</vt:lpstr>
      <vt:lpstr>Презентація PowerPoint</vt:lpstr>
      <vt:lpstr>Розтяжка</vt:lpstr>
      <vt:lpstr>Основна частина (спеціальні вправи)</vt:lpstr>
      <vt:lpstr> Розніжка  </vt:lpstr>
      <vt:lpstr> Оленячий біг  </vt:lpstr>
      <vt:lpstr> Жабка </vt:lpstr>
      <vt:lpstr> Вистрибування на опору </vt:lpstr>
      <vt:lpstr>Презентація PowerPoint</vt:lpstr>
      <vt:lpstr>Стрибки з ноги на ногу </vt:lpstr>
      <vt:lpstr> Вистрибування з напівприсяду </vt:lpstr>
      <vt:lpstr> Махи з випаду </vt:lpstr>
      <vt:lpstr>Біг на місці</vt:lpstr>
      <vt:lpstr>Бокові підняття корпусу </vt:lpstr>
      <vt:lpstr> Планка з підняттям ніг </vt:lpstr>
      <vt:lpstr>Рекомендації </vt:lpstr>
      <vt:lpstr>Заключна частина ( розтяжка)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фізична підготовка</dc:title>
  <dc:creator>Admin</dc:creator>
  <cp:lastModifiedBy>Користувач Windows</cp:lastModifiedBy>
  <cp:revision>23</cp:revision>
  <dcterms:created xsi:type="dcterms:W3CDTF">2020-03-26T08:31:10Z</dcterms:created>
  <dcterms:modified xsi:type="dcterms:W3CDTF">2020-03-30T05:28:12Z</dcterms:modified>
</cp:coreProperties>
</file>