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69" r:id="rId6"/>
    <p:sldId id="264" r:id="rId7"/>
    <p:sldId id="268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2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1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7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7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1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1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B0AB-FA37-4706-9436-194FC753C44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1B8F3-77E5-4FD1-83D8-8D37710AA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emf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emf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41288"/>
            <a:ext cx="6084168" cy="391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23528" y="4653136"/>
            <a:ext cx="4392488" cy="1538426"/>
            <a:chOff x="323528" y="4653136"/>
            <a:chExt cx="4392488" cy="1538426"/>
          </a:xfrm>
        </p:grpSpPr>
        <p:sp>
          <p:nvSpPr>
            <p:cNvPr id="6" name="Полилиния 5"/>
            <p:cNvSpPr/>
            <p:nvPr/>
          </p:nvSpPr>
          <p:spPr>
            <a:xfrm>
              <a:off x="323528" y="4653136"/>
              <a:ext cx="4392488" cy="576064"/>
            </a:xfrm>
            <a:custGeom>
              <a:avLst/>
              <a:gdLst>
                <a:gd name="connsiteX0" fmla="*/ 0 w 4392488"/>
                <a:gd name="connsiteY0" fmla="*/ 109014 h 654069"/>
                <a:gd name="connsiteX1" fmla="*/ 109014 w 4392488"/>
                <a:gd name="connsiteY1" fmla="*/ 0 h 654069"/>
                <a:gd name="connsiteX2" fmla="*/ 4283474 w 4392488"/>
                <a:gd name="connsiteY2" fmla="*/ 0 h 654069"/>
                <a:gd name="connsiteX3" fmla="*/ 4392488 w 4392488"/>
                <a:gd name="connsiteY3" fmla="*/ 109014 h 654069"/>
                <a:gd name="connsiteX4" fmla="*/ 4392488 w 4392488"/>
                <a:gd name="connsiteY4" fmla="*/ 545055 h 654069"/>
                <a:gd name="connsiteX5" fmla="*/ 4283474 w 4392488"/>
                <a:gd name="connsiteY5" fmla="*/ 654069 h 654069"/>
                <a:gd name="connsiteX6" fmla="*/ 109014 w 4392488"/>
                <a:gd name="connsiteY6" fmla="*/ 654069 h 654069"/>
                <a:gd name="connsiteX7" fmla="*/ 0 w 4392488"/>
                <a:gd name="connsiteY7" fmla="*/ 545055 h 654069"/>
                <a:gd name="connsiteX8" fmla="*/ 0 w 4392488"/>
                <a:gd name="connsiteY8" fmla="*/ 109014 h 65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2488" h="654069">
                  <a:moveTo>
                    <a:pt x="0" y="109014"/>
                  </a:moveTo>
                  <a:cubicBezTo>
                    <a:pt x="0" y="48807"/>
                    <a:pt x="48807" y="0"/>
                    <a:pt x="109014" y="0"/>
                  </a:cubicBezTo>
                  <a:lnTo>
                    <a:pt x="4283474" y="0"/>
                  </a:lnTo>
                  <a:cubicBezTo>
                    <a:pt x="4343681" y="0"/>
                    <a:pt x="4392488" y="48807"/>
                    <a:pt x="4392488" y="109014"/>
                  </a:cubicBezTo>
                  <a:lnTo>
                    <a:pt x="4392488" y="545055"/>
                  </a:lnTo>
                  <a:cubicBezTo>
                    <a:pt x="4392488" y="605262"/>
                    <a:pt x="4343681" y="654069"/>
                    <a:pt x="4283474" y="654069"/>
                  </a:cubicBezTo>
                  <a:lnTo>
                    <a:pt x="109014" y="654069"/>
                  </a:lnTo>
                  <a:cubicBezTo>
                    <a:pt x="48807" y="654069"/>
                    <a:pt x="0" y="605262"/>
                    <a:pt x="0" y="545055"/>
                  </a:cubicBezTo>
                  <a:lnTo>
                    <a:pt x="0" y="1090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129" tIns="108129" rIns="108129" bIns="108129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ДОПОВІДАЧ:</a:t>
              </a:r>
              <a:endParaRPr lang="ru-RU" sz="2000" kern="12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23528" y="5082256"/>
              <a:ext cx="4392488" cy="1109306"/>
            </a:xfrm>
            <a:custGeom>
              <a:avLst/>
              <a:gdLst>
                <a:gd name="connsiteX0" fmla="*/ 0 w 4392488"/>
                <a:gd name="connsiteY0" fmla="*/ 184888 h 1109306"/>
                <a:gd name="connsiteX1" fmla="*/ 184888 w 4392488"/>
                <a:gd name="connsiteY1" fmla="*/ 0 h 1109306"/>
                <a:gd name="connsiteX2" fmla="*/ 4207600 w 4392488"/>
                <a:gd name="connsiteY2" fmla="*/ 0 h 1109306"/>
                <a:gd name="connsiteX3" fmla="*/ 4392488 w 4392488"/>
                <a:gd name="connsiteY3" fmla="*/ 184888 h 1109306"/>
                <a:gd name="connsiteX4" fmla="*/ 4392488 w 4392488"/>
                <a:gd name="connsiteY4" fmla="*/ 924418 h 1109306"/>
                <a:gd name="connsiteX5" fmla="*/ 4207600 w 4392488"/>
                <a:gd name="connsiteY5" fmla="*/ 1109306 h 1109306"/>
                <a:gd name="connsiteX6" fmla="*/ 184888 w 4392488"/>
                <a:gd name="connsiteY6" fmla="*/ 1109306 h 1109306"/>
                <a:gd name="connsiteX7" fmla="*/ 0 w 4392488"/>
                <a:gd name="connsiteY7" fmla="*/ 924418 h 1109306"/>
                <a:gd name="connsiteX8" fmla="*/ 0 w 4392488"/>
                <a:gd name="connsiteY8" fmla="*/ 184888 h 110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2488" h="1109306">
                  <a:moveTo>
                    <a:pt x="0" y="184888"/>
                  </a:moveTo>
                  <a:cubicBezTo>
                    <a:pt x="0" y="82777"/>
                    <a:pt x="82777" y="0"/>
                    <a:pt x="184888" y="0"/>
                  </a:cubicBezTo>
                  <a:lnTo>
                    <a:pt x="4207600" y="0"/>
                  </a:lnTo>
                  <a:cubicBezTo>
                    <a:pt x="4309711" y="0"/>
                    <a:pt x="4392488" y="82777"/>
                    <a:pt x="4392488" y="184888"/>
                  </a:cubicBezTo>
                  <a:lnTo>
                    <a:pt x="4392488" y="924418"/>
                  </a:lnTo>
                  <a:cubicBezTo>
                    <a:pt x="4392488" y="1026529"/>
                    <a:pt x="4309711" y="1109306"/>
                    <a:pt x="4207600" y="1109306"/>
                  </a:cubicBezTo>
                  <a:lnTo>
                    <a:pt x="184888" y="1109306"/>
                  </a:lnTo>
                  <a:cubicBezTo>
                    <a:pt x="82777" y="1109306"/>
                    <a:pt x="0" y="1026529"/>
                    <a:pt x="0" y="924418"/>
                  </a:cubicBezTo>
                  <a:lnTo>
                    <a:pt x="0" y="184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0352" tIns="130352" rIns="130352" bIns="130352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Галайдюк Лідія – </a:t>
              </a:r>
              <a:r>
                <a:rPr lang="uk-UA" sz="2000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начальник відділу з працевлаштування випускників та видачі документів про вищу освіту</a:t>
              </a:r>
              <a:endParaRPr lang="ru-RU" sz="2000" kern="12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72819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Щодо сприяння працевлаштуванню студентів та випускників</a:t>
            </a:r>
            <a:endParaRPr lang="uk-UA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8000" b="1" dirty="0"/>
              <a:t>Я</a:t>
            </a:r>
            <a:r>
              <a:rPr lang="uk-UA" sz="8000" b="1" dirty="0" smtClean="0"/>
              <a:t>к часто Ви думаєте про майбутню роботу?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1909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5365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2780928"/>
            <a:ext cx="8229600" cy="367240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Сприяємо в пошуку роботи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Організовуємо зустрічі із потенційними роботодавцями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Інформуємо студентів та випускників про вакантні місця через сайт/факультет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Допомагаємо у підготовці до співбесіди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42738"/>
            <a:ext cx="2109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uk-UA" sz="4400" b="1" dirty="0">
                <a:solidFill>
                  <a:prstClr val="black"/>
                </a:solidFill>
                <a:cs typeface="Times New Roman" pitchFamily="18" charset="0"/>
              </a:rPr>
              <a:t>Про</a:t>
            </a:r>
            <a:r>
              <a:rPr lang="uk-UA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>
                <a:solidFill>
                  <a:prstClr val="black"/>
                </a:solidFill>
                <a:cs typeface="Times New Roman" pitchFamily="18" charset="0"/>
              </a:rPr>
              <a:t>нас</a:t>
            </a:r>
            <a:endParaRPr lang="ru-RU" sz="4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3250704" cy="648072"/>
          </a:xfrm>
        </p:spPr>
        <p:txBody>
          <a:bodyPr>
            <a:noAutofit/>
          </a:bodyPr>
          <a:lstStyle/>
          <a:p>
            <a:pPr algn="l"/>
            <a:r>
              <a:rPr lang="uk-UA" sz="3600" b="1" dirty="0" smtClean="0"/>
              <a:t>Як ми можемо</a:t>
            </a:r>
            <a:br>
              <a:rPr lang="uk-UA" sz="3600" b="1" dirty="0" smtClean="0"/>
            </a:br>
            <a:r>
              <a:rPr lang="uk-UA" sz="3600" b="1" dirty="0" smtClean="0"/>
              <a:t>допомогти:</a:t>
            </a:r>
            <a:endParaRPr lang="uk-UA" sz="3600" b="1" dirty="0"/>
          </a:p>
        </p:txBody>
      </p:sp>
      <p:sp>
        <p:nvSpPr>
          <p:cNvPr id="4" name="AutoShape 2" descr="https://3maximum.com/wp-content/uploads/2020/07/x821195ea448d2c73bde0fe504e102b3d-xl-min.jpg.pagespeed.ic.jb7A0ia6c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08512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2276872"/>
            <a:ext cx="8504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Консультативна допомога у підготовці резюме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Роз’яснення студентам положень чинних нормативних документів з питань працевлаштування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 у проходженні співбесіди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Соціально-психологічна підготовка при конкурсному відборі на роботу (софролог)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Обробка тесту на визначення професійної компетентності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кваліфікації та перепідготовка та ін.</a:t>
            </a:r>
          </a:p>
        </p:txBody>
      </p:sp>
    </p:spTree>
    <p:extLst>
      <p:ext uri="{BB962C8B-B14F-4D97-AF65-F5344CB8AC3E}">
        <p14:creationId xmlns:p14="http://schemas.microsoft.com/office/powerpoint/2010/main" val="28722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2530624" cy="64807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3512" r="33182" b="3512"/>
          <a:stretch/>
        </p:blipFill>
        <p:spPr bwMode="auto">
          <a:xfrm>
            <a:off x="6845394" y="188640"/>
            <a:ext cx="1975077" cy="24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06660"/>
            <a:ext cx="2133075" cy="1250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600" y="1006660"/>
            <a:ext cx="1621432" cy="162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87" y="2492896"/>
            <a:ext cx="2381250" cy="695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856" y="1483133"/>
            <a:ext cx="1472625" cy="6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358" y="2273098"/>
            <a:ext cx="2011854" cy="920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3275675"/>
            <a:ext cx="1792379" cy="11482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070" y="4483018"/>
            <a:ext cx="1444877" cy="7491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2451" y="3342738"/>
            <a:ext cx="1981372" cy="9205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7656" y="1047790"/>
            <a:ext cx="847417" cy="1005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6762" y="2706938"/>
            <a:ext cx="3307299" cy="1556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0574" y="3249191"/>
            <a:ext cx="2078916" cy="11461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0666" y="558560"/>
            <a:ext cx="2066723" cy="792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219" y="5232147"/>
            <a:ext cx="1597290" cy="15972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54162" y="4477242"/>
            <a:ext cx="1316850" cy="8839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6045" y="340163"/>
            <a:ext cx="1329043" cy="6828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15073" y="4544402"/>
            <a:ext cx="1591194" cy="8839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5190" y="4275735"/>
            <a:ext cx="2200847" cy="12132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76315" y="5683822"/>
            <a:ext cx="2658086" cy="9346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23453" y="4423879"/>
            <a:ext cx="1664352" cy="9388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71272" y="366519"/>
            <a:ext cx="1426588" cy="38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37019" y="5870985"/>
            <a:ext cx="1767215" cy="6080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23453" y="5653680"/>
            <a:ext cx="1909950" cy="9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78621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Критерії готовності працювати: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507288" cy="3744416"/>
          </a:xfrm>
        </p:spPr>
        <p:txBody>
          <a:bodyPr>
            <a:normAutofit fontScale="92500"/>
          </a:bodyPr>
          <a:lstStyle/>
          <a:p>
            <a:pPr>
              <a:spcAft>
                <a:spcPts val="2400"/>
              </a:spcAft>
            </a:pPr>
            <a:r>
              <a:rPr lang="uk-UA" b="1" dirty="0" smtClean="0"/>
              <a:t>Інтерес до професії</a:t>
            </a:r>
            <a:r>
              <a:rPr lang="uk-UA" dirty="0" smtClean="0"/>
              <a:t> </a:t>
            </a:r>
          </a:p>
          <a:p>
            <a:pPr>
              <a:spcAft>
                <a:spcPts val="2400"/>
              </a:spcAft>
            </a:pPr>
            <a:r>
              <a:rPr lang="uk-UA" b="1" dirty="0" smtClean="0"/>
              <a:t>Мотивація</a:t>
            </a:r>
          </a:p>
          <a:p>
            <a:pPr>
              <a:spcAft>
                <a:spcPts val="2400"/>
              </a:spcAft>
            </a:pPr>
            <a:r>
              <a:rPr lang="uk-UA" b="1" dirty="0" smtClean="0"/>
              <a:t>Професійні здібності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en-US" dirty="0" smtClean="0">
                <a:latin typeface="Arial Black" pitchFamily="34" charset="0"/>
              </a:rPr>
              <a:t>‘‘</a:t>
            </a:r>
            <a:r>
              <a:rPr lang="uk-UA" dirty="0" smtClean="0">
                <a:latin typeface="Arial Black" pitchFamily="34" charset="0"/>
              </a:rPr>
              <a:t>Роби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те, </a:t>
            </a:r>
            <a:r>
              <a:rPr lang="uk-UA" dirty="0" smtClean="0">
                <a:latin typeface="Arial Black" pitchFamily="34" charset="0"/>
              </a:rPr>
              <a:t>що подобається – і в твоєму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житті не буде жодного робочого дня</a:t>
            </a:r>
            <a:r>
              <a:rPr lang="en-US" dirty="0" smtClean="0">
                <a:latin typeface="Arial Black" pitchFamily="34" charset="0"/>
              </a:rPr>
              <a:t>’’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0740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1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Цікавий факт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 smtClean="0"/>
              <a:t> </a:t>
            </a:r>
            <a:r>
              <a:rPr lang="en-US" sz="6600" dirty="0" smtClean="0">
                <a:latin typeface="Broadway" pitchFamily="82" charset="0"/>
              </a:rPr>
              <a:t>“</a:t>
            </a:r>
            <a:r>
              <a:rPr lang="uk-UA" sz="6600" dirty="0" smtClean="0"/>
              <a:t>Погодинна робота робить людину щасливішою</a:t>
            </a:r>
            <a:r>
              <a:rPr lang="en-US" sz="6600" dirty="0" smtClean="0">
                <a:latin typeface="Broadway" pitchFamily="82" charset="0"/>
              </a:rPr>
              <a:t>”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512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4032448" cy="1470025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Контакти</a:t>
            </a:r>
            <a:endParaRPr lang="ru-RU" sz="6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5328592" cy="252028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ВІДДІЛ З ПРАЦЕВЛАШТУВАННЯ ВИПУСКНИКІВ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ТА ВИДАЧІ ДОКУМЕНТІВ ПРО ВИЩУ ОСВІТУ</a:t>
            </a:r>
          </a:p>
          <a:p>
            <a:pPr algn="l"/>
            <a:endParaRPr lang="uk-UA" sz="2000" b="1" dirty="0">
              <a:solidFill>
                <a:schemeClr val="tx1"/>
              </a:solidFill>
            </a:endParaRP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вул. Героїв Оборони, 15 корп. 3 кім. 304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тел.: 044-527-82-10</a:t>
            </a:r>
          </a:p>
          <a:p>
            <a:pPr algn="l"/>
            <a:r>
              <a:rPr lang="uk-UA" sz="2000" b="1" dirty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        044-527-83-42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7731" r="8081" b="29323"/>
          <a:stretch/>
        </p:blipFill>
        <p:spPr bwMode="auto">
          <a:xfrm>
            <a:off x="6228184" y="3284984"/>
            <a:ext cx="210185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66" y="260648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1728192" cy="99412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Дякуємо</a:t>
            </a:r>
            <a:br>
              <a:rPr lang="uk-UA" sz="2800" b="1" dirty="0" smtClean="0"/>
            </a:br>
            <a:r>
              <a:rPr lang="uk-UA" sz="2800" b="1" dirty="0" smtClean="0"/>
              <a:t>за увагу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3285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Щодо сприяння працевлаштуванню студентів та випускників</vt:lpstr>
      <vt:lpstr>Презентация PowerPoint</vt:lpstr>
      <vt:lpstr>Презентация PowerPoint</vt:lpstr>
      <vt:lpstr>Як ми можемо допомогти:</vt:lpstr>
      <vt:lpstr>Співпраця</vt:lpstr>
      <vt:lpstr>Критерії готовності працювати:</vt:lpstr>
      <vt:lpstr>Цікавий факт</vt:lpstr>
      <vt:lpstr>Контакти</vt:lpstr>
      <vt:lpstr>Дякуємо за увагу 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Щодо сприяння працевлаштуванню студентів та випускників</dc:title>
  <dc:creator>room76</dc:creator>
  <cp:lastModifiedBy>room76</cp:lastModifiedBy>
  <cp:revision>28</cp:revision>
  <dcterms:created xsi:type="dcterms:W3CDTF">2022-10-03T14:20:19Z</dcterms:created>
  <dcterms:modified xsi:type="dcterms:W3CDTF">2022-10-05T09:04:33Z</dcterms:modified>
</cp:coreProperties>
</file>