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 snapToGrid="0">
      <p:cViewPr>
        <p:scale>
          <a:sx n="78" d="100"/>
          <a:sy n="78" d="100"/>
        </p:scale>
        <p:origin x="605" y="11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09D7-79C3-4BC5-8CFF-521B4CD5F086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DBF2-6A34-42F3-8CBD-C25E5561F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56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09D7-79C3-4BC5-8CFF-521B4CD5F086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DBF2-6A34-42F3-8CBD-C25E5561F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75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09D7-79C3-4BC5-8CFF-521B4CD5F086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DBF2-6A34-42F3-8CBD-C25E5561F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81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09D7-79C3-4BC5-8CFF-521B4CD5F086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DBF2-6A34-42F3-8CBD-C25E5561F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102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09D7-79C3-4BC5-8CFF-521B4CD5F086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DBF2-6A34-42F3-8CBD-C25E5561F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88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09D7-79C3-4BC5-8CFF-521B4CD5F086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DBF2-6A34-42F3-8CBD-C25E5561F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105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09D7-79C3-4BC5-8CFF-521B4CD5F086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DBF2-6A34-42F3-8CBD-C25E5561F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978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09D7-79C3-4BC5-8CFF-521B4CD5F086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DBF2-6A34-42F3-8CBD-C25E5561F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082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09D7-79C3-4BC5-8CFF-521B4CD5F086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DBF2-6A34-42F3-8CBD-C25E5561F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761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09D7-79C3-4BC5-8CFF-521B4CD5F086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89FCDBF2-6A34-42F3-8CBD-C25E5561F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412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09D7-79C3-4BC5-8CFF-521B4CD5F086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DBF2-6A34-42F3-8CBD-C25E5561F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054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09D7-79C3-4BC5-8CFF-521B4CD5F086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DBF2-6A34-42F3-8CBD-C25E5561F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31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09D7-79C3-4BC5-8CFF-521B4CD5F086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DBF2-6A34-42F3-8CBD-C25E5561F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681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09D7-79C3-4BC5-8CFF-521B4CD5F086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DBF2-6A34-42F3-8CBD-C25E5561F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457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09D7-79C3-4BC5-8CFF-521B4CD5F086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DBF2-6A34-42F3-8CBD-C25E5561F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23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09D7-79C3-4BC5-8CFF-521B4CD5F086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DBF2-6A34-42F3-8CBD-C25E5561F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755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09D7-79C3-4BC5-8CFF-521B4CD5F086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DBF2-6A34-42F3-8CBD-C25E5561F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890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A1309D7-79C3-4BC5-8CFF-521B4CD5F086}" type="datetimeFigureOut">
              <a:rPr lang="ru-RU" smtClean="0"/>
              <a:t>24.02.2018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9FCDBF2-6A34-42F3-8CBD-C25E5561F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40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5741" y="786944"/>
            <a:ext cx="10341488" cy="2747089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Екскурсія до музею анатомії тварин кафедри анатомії тварин ім. академіка В.Г. </a:t>
            </a:r>
            <a:r>
              <a:rPr lang="uk-UA" b="1" dirty="0" err="1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Касьяненка</a:t>
            </a:r>
            <a:endParaRPr lang="ru-RU" b="1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77232" y="4638818"/>
            <a:ext cx="5386428" cy="1388534"/>
          </a:xfrm>
        </p:spPr>
        <p:txBody>
          <a:bodyPr/>
          <a:lstStyle/>
          <a:p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Підготували</a:t>
            </a:r>
          </a:p>
          <a:p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Нечипоренко Анастасія, Якимчук Юлія, Юр’єва Аліна, Любченко Артем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311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861" y="251193"/>
            <a:ext cx="3353841" cy="4523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24" y="251193"/>
            <a:ext cx="3435695" cy="4633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76" y="251193"/>
            <a:ext cx="3460025" cy="4666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29" y="2026508"/>
            <a:ext cx="3490667" cy="470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71" y="2174790"/>
            <a:ext cx="3472342" cy="4683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165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53" y="142104"/>
            <a:ext cx="3293686" cy="4442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95" y="244294"/>
            <a:ext cx="3217917" cy="4340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992" y="345989"/>
            <a:ext cx="3142516" cy="4238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65" y="2625935"/>
            <a:ext cx="3116084" cy="4202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06" y="2340061"/>
            <a:ext cx="3328044" cy="448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440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385456" y="-273909"/>
            <a:ext cx="10018713" cy="31242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dirty="0" smtClean="0"/>
              <a:t>Ось і підходить до кінця наша екскурсія. Ми були раді зустрітися з вами і сподіваємось, що ви не жалкуєте про </a:t>
            </a:r>
            <a:r>
              <a:rPr lang="uk-UA" sz="2800" dirty="0" smtClean="0"/>
              <a:t>витрачений </a:t>
            </a:r>
            <a:r>
              <a:rPr lang="uk-UA" sz="2800" dirty="0" smtClean="0"/>
              <a:t>час. Бажаємо всього найкращого. Дякую, що були з нами! До нових зустрічей!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36" y="2298356"/>
            <a:ext cx="5716363" cy="4238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86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6668" y="290384"/>
            <a:ext cx="10018713" cy="1752599"/>
          </a:xfrm>
        </p:spPr>
        <p:txBody>
          <a:bodyPr/>
          <a:lstStyle/>
          <a:p>
            <a:r>
              <a:rPr lang="uk-UA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План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4375" y="2438399"/>
            <a:ext cx="10018713" cy="3124201"/>
          </a:xfrm>
        </p:spPr>
        <p:txBody>
          <a:bodyPr>
            <a:noAutofit/>
          </a:bodyPr>
          <a:lstStyle/>
          <a:p>
            <a:r>
              <a:rPr lang="uk-UA" sz="2800" dirty="0" smtClean="0"/>
              <a:t>Зустріч</a:t>
            </a:r>
          </a:p>
          <a:p>
            <a:r>
              <a:rPr lang="uk-UA" sz="2800" dirty="0" smtClean="0"/>
              <a:t>Шлях до музею</a:t>
            </a:r>
          </a:p>
          <a:p>
            <a:r>
              <a:rPr lang="uk-UA" sz="2800" dirty="0"/>
              <a:t>Історія заснування </a:t>
            </a:r>
            <a:r>
              <a:rPr lang="uk-UA" sz="2800" dirty="0" smtClean="0"/>
              <a:t>Національного університету біоресурсів і природокористування України (далі - НУБіП)</a:t>
            </a:r>
          </a:p>
          <a:p>
            <a:r>
              <a:rPr lang="uk-UA" sz="2800" dirty="0" smtClean="0"/>
              <a:t>Ознайомлення з музеєм</a:t>
            </a:r>
          </a:p>
          <a:p>
            <a:r>
              <a:rPr lang="uk-UA" sz="2800" dirty="0"/>
              <a:t>Бібліотека – скарб людства</a:t>
            </a:r>
            <a:endParaRPr lang="uk-UA" sz="2800" dirty="0" smtClean="0"/>
          </a:p>
          <a:p>
            <a:r>
              <a:rPr lang="uk-UA" sz="2800" dirty="0" smtClean="0"/>
              <a:t>Огляд експонатів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9636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5522" y="0"/>
            <a:ext cx="10018713" cy="1752599"/>
          </a:xfrm>
        </p:spPr>
        <p:txBody>
          <a:bodyPr/>
          <a:lstStyle/>
          <a:p>
            <a:r>
              <a:rPr lang="uk-UA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Зустріч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5522" y="1107582"/>
            <a:ext cx="5663464" cy="5402687"/>
          </a:xfrm>
        </p:spPr>
        <p:txBody>
          <a:bodyPr>
            <a:normAutofit fontScale="92500"/>
          </a:bodyPr>
          <a:lstStyle/>
          <a:p>
            <a:r>
              <a:rPr lang="uk-UA" dirty="0" smtClean="0"/>
              <a:t>Доброго дня! Ми раді вас вітати у цьому чудовому місці. Сьогодні вас будуть супроводжувати Юлія, Анастасія, Аліна та Артем. Зараз ми знаходимось біля 10 корпусу. Позаду вас ви можете побачити невеличкий скверик, у якому матимете змогу відпочити та насолодитися свіжим повітрям. Поглянувши лівіше, ми можемо побачити </a:t>
            </a:r>
            <a:r>
              <a:rPr lang="uk-UA" dirty="0"/>
              <a:t>а</a:t>
            </a:r>
            <a:r>
              <a:rPr lang="uk-UA" dirty="0" smtClean="0"/>
              <a:t>лею слави. Пройшовши повз неї перед нами знаходиться головний корпус </a:t>
            </a:r>
            <a:r>
              <a:rPr lang="uk-UA" dirty="0" err="1" smtClean="0"/>
              <a:t>НУБіПУ</a:t>
            </a:r>
            <a:r>
              <a:rPr lang="uk-UA" dirty="0" smtClean="0"/>
              <a:t>, який був реконструйований. Через дорогу ми можемо побачити дивовижну красу ботанічного саду. А зараз повернемося до нашого маршруту.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986" y="3808925"/>
            <a:ext cx="4396932" cy="2926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94" y="563951"/>
            <a:ext cx="3949258" cy="324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802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8096" y="540913"/>
            <a:ext cx="10018713" cy="875763"/>
          </a:xfrm>
        </p:spPr>
        <p:txBody>
          <a:bodyPr/>
          <a:lstStyle/>
          <a:p>
            <a:r>
              <a:rPr lang="uk-UA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Шлях до музею</a:t>
            </a:r>
            <a:endParaRPr lang="ru-RU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8401" y="1662447"/>
            <a:ext cx="5470281" cy="4416381"/>
          </a:xfrm>
        </p:spPr>
        <p:txBody>
          <a:bodyPr>
            <a:noAutofit/>
          </a:bodyPr>
          <a:lstStyle/>
          <a:p>
            <a:r>
              <a:rPr lang="uk-UA" sz="2800" dirty="0" smtClean="0"/>
              <a:t>Ну що </a:t>
            </a:r>
            <a:r>
              <a:rPr lang="uk-UA" sz="2800" dirty="0" smtClean="0"/>
              <a:t>ж</a:t>
            </a:r>
            <a:r>
              <a:rPr lang="en-US" sz="2800" dirty="0"/>
              <a:t>,</a:t>
            </a:r>
            <a:r>
              <a:rPr lang="uk-UA" sz="2800" dirty="0" smtClean="0"/>
              <a:t> </a:t>
            </a:r>
            <a:r>
              <a:rPr lang="uk-UA" sz="2800" dirty="0" smtClean="0"/>
              <a:t>ви  готові до нашої невеличкої подорожі? Тоді рушаймо. Наш маршрут триватиме 2 години. На жаль, зараз ми не маємо змоги побачити нічого прекрасного, крім </a:t>
            </a:r>
            <a:r>
              <a:rPr lang="uk-UA" sz="2800" dirty="0" err="1"/>
              <a:t>Г</a:t>
            </a:r>
            <a:r>
              <a:rPr lang="uk-UA" sz="2800" dirty="0" err="1" smtClean="0"/>
              <a:t>олосієвського</a:t>
            </a:r>
            <a:r>
              <a:rPr lang="uk-UA" sz="2800" dirty="0" smtClean="0"/>
              <a:t> лісу. Якщо ви не проти, то ми розповімо вам про історію заснування </a:t>
            </a:r>
            <a:r>
              <a:rPr lang="uk-UA" sz="2800" dirty="0" err="1" smtClean="0"/>
              <a:t>НУБіПУ</a:t>
            </a:r>
            <a:r>
              <a:rPr lang="uk-UA" sz="2800" dirty="0" smtClean="0"/>
              <a:t>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94" y="1224029"/>
            <a:ext cx="3599567" cy="485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966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83524"/>
            <a:ext cx="10018713" cy="1168758"/>
          </a:xfrm>
        </p:spPr>
        <p:txBody>
          <a:bodyPr/>
          <a:lstStyle/>
          <a:p>
            <a:r>
              <a:rPr lang="uk-UA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Історія заснування </a:t>
            </a:r>
            <a:r>
              <a:rPr lang="uk-UA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НУБіПУ</a:t>
            </a:r>
            <a:endParaRPr lang="ru-RU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4006" y="515155"/>
            <a:ext cx="5611949" cy="6001556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НУБіП було засновано на основі сільськогосподарського відділення 30 вересня 1898 року. Спочатку це був Київський </a:t>
            </a:r>
            <a:r>
              <a:rPr lang="uk-UA" sz="2800" dirty="0"/>
              <a:t>п</a:t>
            </a:r>
            <a:r>
              <a:rPr lang="uk-UA" sz="2800" dirty="0" smtClean="0"/>
              <a:t>олітехнічний інститут, а вже потім Київський сільськогосподарський інститут, який з 1923 року став самостійним вищим навчальним закладом.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885" y="1197736"/>
            <a:ext cx="4292686" cy="2853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107" y="4051729"/>
            <a:ext cx="3768912" cy="27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7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5522" y="-308571"/>
            <a:ext cx="10018713" cy="1404869"/>
          </a:xfrm>
        </p:spPr>
        <p:txBody>
          <a:bodyPr/>
          <a:lstStyle/>
          <a:p>
            <a:r>
              <a:rPr lang="uk-UA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Ознайомлення з музеєм</a:t>
            </a:r>
            <a:endParaRPr lang="ru-RU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5522" y="1339403"/>
            <a:ext cx="4720858" cy="5119352"/>
          </a:xfrm>
        </p:spPr>
        <p:txBody>
          <a:bodyPr>
            <a:normAutofit fontScale="92500"/>
          </a:bodyPr>
          <a:lstStyle/>
          <a:p>
            <a:r>
              <a:rPr lang="uk-UA" dirty="0" smtClean="0"/>
              <a:t>Протягом екскурсії ви ознайомитесь з історією кафедри і в цілому ветеринарної медицини України. Справить величезне враження на вас – це колекція музею, яка є більш академічною, ніж університетською, головна її цінність полягає у тому, що вона постійно поповнюється зусиллями працівників кафедри новими експонатами. </a:t>
            </a:r>
            <a:endParaRPr lang="uk-UA" dirty="0"/>
          </a:p>
          <a:p>
            <a:r>
              <a:rPr lang="uk-UA" dirty="0" smtClean="0"/>
              <a:t>А зараз ми вже підходимо до 12 корпусу, де й знаходиться цей музей.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743" y="3015445"/>
            <a:ext cx="2849043" cy="384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65" y="538511"/>
            <a:ext cx="3533145" cy="261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379" y="3034576"/>
            <a:ext cx="2834858" cy="3823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399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872" y="172551"/>
            <a:ext cx="3048688" cy="4111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93" y="201769"/>
            <a:ext cx="2867876" cy="3867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213" y="240405"/>
            <a:ext cx="2998378" cy="4043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05" y="2898323"/>
            <a:ext cx="5444709" cy="4036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905" y="2105696"/>
            <a:ext cx="3523572" cy="4752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307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0743" y="411747"/>
            <a:ext cx="6634079" cy="1091485"/>
          </a:xfrm>
        </p:spPr>
        <p:txBody>
          <a:bodyPr/>
          <a:lstStyle/>
          <a:p>
            <a:r>
              <a:rPr lang="uk-UA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Бібліотека – скарб людства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19" y="716387"/>
            <a:ext cx="4208324" cy="31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690" y="3836627"/>
            <a:ext cx="4166446" cy="3089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61" y="1385909"/>
            <a:ext cx="2664689" cy="3593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223094" y="2517609"/>
            <a:ext cx="33258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dirty="0" smtClean="0"/>
              <a:t>Кожна  </a:t>
            </a:r>
            <a:r>
              <a:rPr lang="uk-UA" sz="2200" dirty="0" smtClean="0"/>
              <a:t>картина</a:t>
            </a:r>
            <a:r>
              <a:rPr lang="en-US" sz="2200" dirty="0" smtClean="0"/>
              <a:t> - </a:t>
            </a:r>
            <a:r>
              <a:rPr lang="uk-UA" sz="2200" dirty="0" smtClean="0"/>
              <a:t>взята </a:t>
            </a:r>
            <a:r>
              <a:rPr lang="uk-UA" sz="2200" dirty="0" smtClean="0"/>
              <a:t>в галерею, </a:t>
            </a:r>
            <a:r>
              <a:rPr lang="uk-UA" sz="2200" dirty="0"/>
              <a:t>а</a:t>
            </a:r>
            <a:r>
              <a:rPr lang="uk-UA" sz="2200" dirty="0" smtClean="0"/>
              <a:t> </a:t>
            </a:r>
            <a:r>
              <a:rPr lang="uk-UA" sz="2200" dirty="0" smtClean="0"/>
              <a:t>кожна порядна книга, що потрапила в бібліотеку, служать великій справі – </a:t>
            </a:r>
            <a:r>
              <a:rPr lang="uk-UA" sz="2200" dirty="0" smtClean="0"/>
              <a:t>накопиченню </a:t>
            </a:r>
            <a:r>
              <a:rPr lang="uk-UA" sz="2200" dirty="0" smtClean="0"/>
              <a:t>в країні багатств. </a:t>
            </a:r>
          </a:p>
          <a:p>
            <a:r>
              <a:rPr lang="uk-UA" sz="2200" dirty="0"/>
              <a:t> </a:t>
            </a:r>
            <a:r>
              <a:rPr lang="uk-UA" sz="2200" dirty="0" smtClean="0"/>
              <a:t>                        (А.П. Чехов)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38561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527" y="-413951"/>
            <a:ext cx="10018713" cy="1752599"/>
          </a:xfrm>
        </p:spPr>
        <p:txBody>
          <a:bodyPr/>
          <a:lstStyle/>
          <a:p>
            <a:r>
              <a:rPr lang="uk-UA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Огляд експонатів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13" y="1369157"/>
            <a:ext cx="3441276" cy="4641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725" y="1409853"/>
            <a:ext cx="3411103" cy="4600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343" y="1338648"/>
            <a:ext cx="3463897" cy="4671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409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allax" id="{3388167B-A2EB-4685-9635-1831D9AEF8C4}" vid="{93B4CCAC-FD5A-4D59-B1AC-EAF45910B5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1076</TotalTime>
  <Words>380</Words>
  <Application>Microsoft Office PowerPoint</Application>
  <PresentationFormat>Произвольный</PresentationFormat>
  <Paragraphs>24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Параллакс</vt:lpstr>
      <vt:lpstr>Екскурсія до музею анатомії тварин кафедри анатомії тварин ім. академіка В.Г. Касьяненка</vt:lpstr>
      <vt:lpstr>План</vt:lpstr>
      <vt:lpstr>Зустріч </vt:lpstr>
      <vt:lpstr>Шлях до музею</vt:lpstr>
      <vt:lpstr>Історія заснування НУБіПУ</vt:lpstr>
      <vt:lpstr>Ознайомлення з музеєм</vt:lpstr>
      <vt:lpstr>Презентация PowerPoint</vt:lpstr>
      <vt:lpstr>Бібліотека – скарб людства</vt:lpstr>
      <vt:lpstr>Огляд експонатів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Екскурсія до музею</dc:title>
  <dc:creator>Пользователь Windows</dc:creator>
  <cp:lastModifiedBy>admin</cp:lastModifiedBy>
  <cp:revision>18</cp:revision>
  <dcterms:created xsi:type="dcterms:W3CDTF">2018-02-15T13:57:21Z</dcterms:created>
  <dcterms:modified xsi:type="dcterms:W3CDTF">2018-02-25T06:56:56Z</dcterms:modified>
</cp:coreProperties>
</file>