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62" r:id="rId5"/>
    <p:sldId id="259" r:id="rId6"/>
    <p:sldId id="263" r:id="rId7"/>
    <p:sldId id="260" r:id="rId8"/>
    <p:sldId id="261" r:id="rId9"/>
    <p:sldId id="264" r:id="rId10"/>
    <p:sldId id="265" r:id="rId11"/>
    <p:sldId id="258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700E8DF-F63B-47A1-A3CF-310CFA6978B4}" type="datetimeFigureOut">
              <a:rPr lang="uk-UA" smtClean="0"/>
              <a:t>14.12.2019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D676-10B1-4F33-A7EA-8BDE2EFED0A6}" type="slidenum">
              <a:rPr lang="uk-UA" smtClean="0"/>
              <a:t>‹№›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6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0E8DF-F63B-47A1-A3CF-310CFA6978B4}" type="datetimeFigureOut">
              <a:rPr lang="uk-UA" smtClean="0"/>
              <a:t>14.12.2019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D676-10B1-4F33-A7EA-8BDE2EFED0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113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0E8DF-F63B-47A1-A3CF-310CFA6978B4}" type="datetimeFigureOut">
              <a:rPr lang="uk-UA" smtClean="0"/>
              <a:t>14.12.2019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D676-10B1-4F33-A7EA-8BDE2EFED0A6}" type="slidenum">
              <a:rPr lang="uk-UA" smtClean="0"/>
              <a:t>‹№›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9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0E8DF-F63B-47A1-A3CF-310CFA6978B4}" type="datetimeFigureOut">
              <a:rPr lang="uk-UA" smtClean="0"/>
              <a:t>14.12.2019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D676-10B1-4F33-A7EA-8BDE2EFED0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06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0E8DF-F63B-47A1-A3CF-310CFA6978B4}" type="datetimeFigureOut">
              <a:rPr lang="uk-UA" smtClean="0"/>
              <a:t>14.12.2019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D676-10B1-4F33-A7EA-8BDE2EFED0A6}" type="slidenum">
              <a:rPr lang="uk-UA" smtClean="0"/>
              <a:t>‹№›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81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0E8DF-F63B-47A1-A3CF-310CFA6978B4}" type="datetimeFigureOut">
              <a:rPr lang="uk-UA" smtClean="0"/>
              <a:t>14.12.2019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D676-10B1-4F33-A7EA-8BDE2EFED0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99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0E8DF-F63B-47A1-A3CF-310CFA6978B4}" type="datetimeFigureOut">
              <a:rPr lang="uk-UA" smtClean="0"/>
              <a:t>14.12.2019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D676-10B1-4F33-A7EA-8BDE2EFED0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576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0E8DF-F63B-47A1-A3CF-310CFA6978B4}" type="datetimeFigureOut">
              <a:rPr lang="uk-UA" smtClean="0"/>
              <a:t>14.12.2019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D676-10B1-4F33-A7EA-8BDE2EFED0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6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0E8DF-F63B-47A1-A3CF-310CFA6978B4}" type="datetimeFigureOut">
              <a:rPr lang="uk-UA" smtClean="0"/>
              <a:t>14.12.2019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D676-10B1-4F33-A7EA-8BDE2EFED0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86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0E8DF-F63B-47A1-A3CF-310CFA6978B4}" type="datetimeFigureOut">
              <a:rPr lang="uk-UA" smtClean="0"/>
              <a:t>14.12.2019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D676-10B1-4F33-A7EA-8BDE2EFED0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258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0E8DF-F63B-47A1-A3CF-310CFA6978B4}" type="datetimeFigureOut">
              <a:rPr lang="uk-UA" smtClean="0"/>
              <a:t>14.12.2019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4D676-10B1-4F33-A7EA-8BDE2EFED0A6}" type="slidenum">
              <a:rPr lang="uk-UA" smtClean="0"/>
              <a:t>‹№›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88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700E8DF-F63B-47A1-A3CF-310CFA6978B4}" type="datetimeFigureOut">
              <a:rPr lang="uk-UA" smtClean="0"/>
              <a:t>14.12.2019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A04D676-10B1-4F33-A7EA-8BDE2EFED0A6}" type="slidenum">
              <a:rPr lang="uk-UA" smtClean="0"/>
              <a:t>‹№›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9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Hilton </a:t>
            </a:r>
            <a:r>
              <a:rPr lang="en-US" dirty="0" smtClean="0"/>
              <a:t>Kyiv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Виконала студентка 2 курсу 2 групи</a:t>
            </a:r>
          </a:p>
          <a:p>
            <a:r>
              <a:rPr lang="uk-UA" dirty="0" err="1"/>
              <a:t>Устимчук</a:t>
            </a:r>
            <a:r>
              <a:rPr lang="uk-UA" dirty="0"/>
              <a:t> </a:t>
            </a:r>
            <a:r>
              <a:rPr lang="uk-UA" dirty="0" smtClean="0"/>
              <a:t>Яна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869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6036" y="5915251"/>
            <a:ext cx="10577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Hilton - </a:t>
            </a:r>
            <a:r>
              <a:rPr lang="uk-UA" sz="2000" dirty="0" smtClean="0"/>
              <a:t>одна з найбільших готельних корпорацій, яка налічує понад 4200 готелів і курортів, розташованих в 93 містах світу, які об'єднують в собі традиції минулого і сучасність.</a:t>
            </a:r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329" y="892791"/>
            <a:ext cx="4102290" cy="41022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880" y="923961"/>
            <a:ext cx="4071120" cy="4071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37" y="111161"/>
            <a:ext cx="3221938" cy="57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18365" y="3630304"/>
            <a:ext cx="12747009" cy="9154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Дякую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 </a:t>
            </a:r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увагу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734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4149" y="4960137"/>
            <a:ext cx="11196851" cy="1699969"/>
          </a:xfrm>
        </p:spPr>
        <p:txBody>
          <a:bodyPr>
            <a:normAutofit/>
          </a:bodyPr>
          <a:lstStyle/>
          <a:p>
            <a:r>
              <a:rPr lang="ru-RU" dirty="0" smtClean="0"/>
              <a:t>10 </a:t>
            </a:r>
            <a:r>
              <a:rPr lang="ru-RU" dirty="0" err="1" smtClean="0"/>
              <a:t>грудня</a:t>
            </a:r>
            <a:r>
              <a:rPr lang="ru-RU" dirty="0" smtClean="0"/>
              <a:t> ми </a:t>
            </a:r>
            <a:r>
              <a:rPr lang="ru-RU" dirty="0" err="1" smtClean="0"/>
              <a:t>побували</a:t>
            </a:r>
            <a:r>
              <a:rPr lang="ru-RU" dirty="0" smtClean="0"/>
              <a:t> на </a:t>
            </a:r>
            <a:r>
              <a:rPr lang="ru-RU" dirty="0" err="1" smtClean="0"/>
              <a:t>екскурсії</a:t>
            </a:r>
            <a:r>
              <a:rPr lang="ru-RU" dirty="0" smtClean="0"/>
              <a:t> у </a:t>
            </a:r>
            <a:r>
              <a:rPr lang="ru-RU" dirty="0" err="1" smtClean="0"/>
              <a:t>готелі</a:t>
            </a:r>
            <a:r>
              <a:rPr lang="ru-RU" dirty="0" smtClean="0"/>
              <a:t> </a:t>
            </a:r>
            <a:r>
              <a:rPr lang="en-US" dirty="0" smtClean="0"/>
              <a:t>Hilton</a:t>
            </a:r>
            <a:endParaRPr lang="ru-RU" dirty="0" smtClean="0"/>
          </a:p>
          <a:p>
            <a:r>
              <a:rPr lang="ru-RU" dirty="0" err="1" smtClean="0"/>
              <a:t>Готель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на </a:t>
            </a:r>
            <a:r>
              <a:rPr lang="ru-RU" dirty="0" err="1" smtClean="0"/>
              <a:t>Бульварі</a:t>
            </a:r>
            <a:r>
              <a:rPr lang="ru-RU" dirty="0" smtClean="0"/>
              <a:t> </a:t>
            </a:r>
            <a:r>
              <a:rPr lang="ru-RU" dirty="0"/>
              <a:t>Тараса </a:t>
            </a:r>
            <a:r>
              <a:rPr lang="ru-RU" dirty="0" err="1"/>
              <a:t>Шевченка</a:t>
            </a:r>
            <a:r>
              <a:rPr lang="ru-RU" dirty="0"/>
              <a:t> 30, </a:t>
            </a:r>
            <a:r>
              <a:rPr lang="ru-RU" dirty="0" err="1"/>
              <a:t>Київ</a:t>
            </a:r>
            <a:r>
              <a:rPr lang="ru-RU" dirty="0"/>
              <a:t>, </a:t>
            </a:r>
            <a:r>
              <a:rPr lang="ru-RU" dirty="0" err="1" smtClean="0"/>
              <a:t>Україна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Станція</a:t>
            </a:r>
            <a:r>
              <a:rPr lang="ru-RU" dirty="0" smtClean="0"/>
              <a:t> метро </a:t>
            </a:r>
            <a:r>
              <a:rPr lang="ru-RU" dirty="0" err="1" smtClean="0"/>
              <a:t>Університет</a:t>
            </a:r>
            <a:r>
              <a:rPr lang="ru-RU" dirty="0" smtClean="0"/>
              <a:t>.</a:t>
            </a:r>
          </a:p>
          <a:p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будівля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зведена</a:t>
            </a:r>
            <a:r>
              <a:rPr lang="ru-RU" dirty="0"/>
              <a:t> 2014 року. </a:t>
            </a:r>
            <a:endParaRPr lang="ru-RU" dirty="0" smtClean="0"/>
          </a:p>
          <a:p>
            <a:r>
              <a:rPr lang="uk-UA" dirty="0"/>
              <a:t>Готель </a:t>
            </a:r>
            <a:r>
              <a:rPr lang="en-US" dirty="0"/>
              <a:t>Hilton Kyiv </a:t>
            </a:r>
            <a:r>
              <a:rPr lang="uk-UA" dirty="0"/>
              <a:t>має розташування приблизно в 20 хвилинах пішки від центру міста. </a:t>
            </a:r>
          </a:p>
        </p:txBody>
      </p:sp>
      <p:pic>
        <p:nvPicPr>
          <p:cNvPr id="1026" name="Picture 2" descr="https://hilton-kyiv.kievhotel.net/data/Photos/630x400/5573/557317/557317194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1" b="20461"/>
          <a:stretch>
            <a:fillRect/>
          </a:stretch>
        </p:blipFill>
        <p:spPr bwMode="auto">
          <a:xfrm>
            <a:off x="0" y="0"/>
            <a:ext cx="1218895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02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431" y="5901603"/>
            <a:ext cx="11136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242C4A"/>
                </a:solidFill>
                <a:effectLst/>
                <a:latin typeface="Roboto"/>
              </a:rPr>
              <a:t>Номери</a:t>
            </a:r>
            <a:r>
              <a:rPr lang="ru-RU" b="0" i="0" dirty="0" smtClean="0">
                <a:solidFill>
                  <a:srgbClr val="242C4A"/>
                </a:solidFill>
                <a:effectLst/>
                <a:latin typeface="Roboto"/>
              </a:rPr>
              <a:t> у </a:t>
            </a:r>
            <a:r>
              <a:rPr lang="ru-RU" b="0" i="0" dirty="0" err="1" smtClean="0">
                <a:solidFill>
                  <a:srgbClr val="242C4A"/>
                </a:solidFill>
                <a:effectLst/>
                <a:latin typeface="Roboto"/>
              </a:rPr>
              <a:t>Готель</a:t>
            </a:r>
            <a:r>
              <a:rPr lang="ru-RU" b="0" i="0" dirty="0" smtClean="0">
                <a:solidFill>
                  <a:srgbClr val="242C4A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242C4A"/>
                </a:solidFill>
                <a:effectLst/>
                <a:latin typeface="Roboto"/>
              </a:rPr>
              <a:t>Hilton</a:t>
            </a:r>
            <a:r>
              <a:rPr lang="ru-RU" b="0" i="0" dirty="0" smtClean="0">
                <a:solidFill>
                  <a:srgbClr val="242C4A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242C4A"/>
                </a:solidFill>
                <a:effectLst/>
                <a:latin typeface="Roboto"/>
              </a:rPr>
              <a:t>Kyiv</a:t>
            </a:r>
            <a:r>
              <a:rPr lang="ru-RU" b="0" i="0" dirty="0" smtClean="0">
                <a:solidFill>
                  <a:srgbClr val="242C4A"/>
                </a:solidFill>
                <a:effectLst/>
                <a:latin typeface="Roboto"/>
              </a:rPr>
              <a:t> укомплектовано </a:t>
            </a:r>
            <a:r>
              <a:rPr lang="ru-RU" b="0" i="0" dirty="0" err="1" smtClean="0">
                <a:solidFill>
                  <a:srgbClr val="242C4A"/>
                </a:solidFill>
                <a:effectLst/>
                <a:latin typeface="Roboto"/>
              </a:rPr>
              <a:t>місцем</a:t>
            </a:r>
            <a:r>
              <a:rPr lang="ru-RU" b="0" i="0" dirty="0" smtClean="0">
                <a:solidFill>
                  <a:srgbClr val="242C4A"/>
                </a:solidFill>
                <a:effectLst/>
                <a:latin typeface="Roboto"/>
              </a:rPr>
              <a:t> для </a:t>
            </a:r>
            <a:r>
              <a:rPr lang="ru-RU" b="0" i="0" dirty="0" err="1" smtClean="0">
                <a:solidFill>
                  <a:srgbClr val="242C4A"/>
                </a:solidFill>
                <a:effectLst/>
                <a:latin typeface="Roboto"/>
              </a:rPr>
              <a:t>зберігання</a:t>
            </a:r>
            <a:r>
              <a:rPr lang="ru-RU" b="0" i="0" dirty="0" smtClean="0">
                <a:solidFill>
                  <a:srgbClr val="242C4A"/>
                </a:solidFill>
                <a:effectLst/>
                <a:latin typeface="Roboto"/>
              </a:rPr>
              <a:t> речей, балконом і </a:t>
            </a:r>
            <a:r>
              <a:rPr lang="ru-RU" b="0" i="0" dirty="0" err="1" smtClean="0">
                <a:solidFill>
                  <a:srgbClr val="242C4A"/>
                </a:solidFill>
                <a:effectLst/>
                <a:latin typeface="Roboto"/>
              </a:rPr>
              <a:t>обідньою</a:t>
            </a:r>
            <a:r>
              <a:rPr lang="ru-RU" b="0" i="0" dirty="0" smtClean="0">
                <a:solidFill>
                  <a:srgbClr val="242C4A"/>
                </a:solidFill>
                <a:effectLst/>
                <a:latin typeface="Roboto"/>
              </a:rPr>
              <a:t> зоною. </a:t>
            </a:r>
            <a:r>
              <a:rPr lang="ru-RU" dirty="0" err="1"/>
              <a:t>Готель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262 </a:t>
            </a:r>
            <a:r>
              <a:rPr lang="ru-RU" dirty="0" err="1"/>
              <a:t>номери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ресторан, бар, </a:t>
            </a:r>
            <a:r>
              <a:rPr lang="ru-RU" dirty="0" err="1"/>
              <a:t>бізнес</a:t>
            </a:r>
            <a:r>
              <a:rPr lang="ru-RU" dirty="0"/>
              <a:t>-центр та </a:t>
            </a:r>
            <a:r>
              <a:rPr lang="ru-RU" dirty="0" err="1"/>
              <a:t>інше</a:t>
            </a:r>
            <a:r>
              <a:rPr lang="ru-RU" dirty="0"/>
              <a:t>. </a:t>
            </a:r>
            <a:r>
              <a:rPr lang="ru-RU" dirty="0" err="1"/>
              <a:t>Комп’ютерна</a:t>
            </a:r>
            <a:r>
              <a:rPr lang="ru-RU" dirty="0"/>
              <a:t> система </a:t>
            </a:r>
            <a:r>
              <a:rPr lang="ru-RU" dirty="0" err="1"/>
              <a:t>забезпечує</a:t>
            </a:r>
            <a:r>
              <a:rPr lang="ru-RU" dirty="0"/>
              <a:t> контроль </a:t>
            </a:r>
            <a:r>
              <a:rPr lang="ru-RU" dirty="0" err="1"/>
              <a:t>всіх</a:t>
            </a:r>
            <a:r>
              <a:rPr lang="ru-RU" dirty="0"/>
              <a:t> систем </a:t>
            </a:r>
            <a:r>
              <a:rPr lang="ru-RU" dirty="0" err="1"/>
              <a:t>готелю</a:t>
            </a:r>
            <a:r>
              <a:rPr lang="ru-RU" dirty="0"/>
              <a:t> («</a:t>
            </a:r>
            <a:r>
              <a:rPr lang="ru-RU" dirty="0" err="1"/>
              <a:t>Розумний</a:t>
            </a:r>
            <a:r>
              <a:rPr lang="ru-RU" dirty="0"/>
              <a:t> </a:t>
            </a:r>
            <a:r>
              <a:rPr lang="ru-RU" dirty="0" err="1"/>
              <a:t>дім</a:t>
            </a:r>
            <a:r>
              <a:rPr lang="ru-RU" dirty="0"/>
              <a:t>»).</a:t>
            </a:r>
            <a:endParaRPr lang="uk-UA" dirty="0"/>
          </a:p>
        </p:txBody>
      </p:sp>
      <p:sp>
        <p:nvSpPr>
          <p:cNvPr id="4" name="AutoShape 4" descr="blob:https://web.telegram.org/1a45eafa-15b8-4227-9fc7-bd298164ebe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20" y="584609"/>
            <a:ext cx="2752156" cy="48927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14" y="503482"/>
            <a:ext cx="2797790" cy="49738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543" y="580503"/>
            <a:ext cx="2756776" cy="490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214" y="3429001"/>
            <a:ext cx="3429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032" y="0"/>
            <a:ext cx="3496182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213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308" y="5509357"/>
            <a:ext cx="118371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uk-UA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Готель містить номери: Президентський, для дипломатів, Представницький двомісний номер на представницькому поверсі, Просторий двомісний номер </a:t>
            </a:r>
            <a:r>
              <a:rPr lang="uk-UA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Делюкс</a:t>
            </a:r>
            <a:r>
              <a:rPr lang="uk-UA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і Просторий люкс з однією спальнею.</a:t>
            </a:r>
          </a:p>
          <a:p>
            <a:r>
              <a:rPr lang="uk-UA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Всі номери оформлені в сучасному стилі і, з дерев'яною підлогою обставлені меблями з темного дерева. Гостям пропонуються високошвидкісний інтернет,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LCD </a:t>
            </a:r>
            <a:r>
              <a:rPr lang="uk-UA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телевізор, сейф, бар та ін.</a:t>
            </a:r>
            <a:endParaRPr lang="uk-UA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01" y="75089"/>
            <a:ext cx="3037657" cy="54002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315" y="41100"/>
            <a:ext cx="3077144" cy="5470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146" y="59761"/>
            <a:ext cx="3056151" cy="543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50" y="0"/>
            <a:ext cx="385762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924" y="0"/>
            <a:ext cx="385762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6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193" y="6024433"/>
            <a:ext cx="11313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83838"/>
                </a:solidFill>
                <a:effectLst/>
                <a:latin typeface="BlinkMacSystemFont"/>
              </a:rPr>
              <a:t> У 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BlinkMacSystemFont"/>
              </a:rPr>
              <a:t>готелі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BlinkMacSystemFont"/>
              </a:rPr>
              <a:t> є бар і ресторан. Гостям 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BlinkMacSystemFont"/>
              </a:rPr>
              <a:t>надають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BlinkMacSystemFont"/>
              </a:rPr>
              <a:t> 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BlinkMacSystemFont"/>
              </a:rPr>
              <a:t>безкоштовний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BlinkMacSystemFont"/>
              </a:rPr>
              <a:t> доступ до 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BlinkMacSystemFont"/>
              </a:rPr>
              <a:t>фітнес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BlinkMacSystemFont"/>
              </a:rPr>
              <a:t>-залу, 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BlinkMacSystemFont"/>
              </a:rPr>
              <a:t>сауни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BlinkMacSystemFont"/>
              </a:rPr>
              <a:t> та 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BlinkMacSystemFont"/>
              </a:rPr>
              <a:t>оздоровчого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BlinkMacSystemFont"/>
              </a:rPr>
              <a:t> </a:t>
            </a:r>
            <a:r>
              <a:rPr lang="ru-RU" b="0" i="0" dirty="0" err="1" smtClean="0">
                <a:solidFill>
                  <a:srgbClr val="383838"/>
                </a:solidFill>
                <a:effectLst/>
                <a:latin typeface="BlinkMacSystemFont"/>
              </a:rPr>
              <a:t>спа</a:t>
            </a:r>
            <a:r>
              <a:rPr lang="ru-RU" b="0" i="0" dirty="0" smtClean="0">
                <a:solidFill>
                  <a:srgbClr val="383838"/>
                </a:solidFill>
                <a:effectLst/>
                <a:latin typeface="BlinkMacSystemFont"/>
              </a:rPr>
              <a:t>-центру.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81" y="135371"/>
            <a:ext cx="3270843" cy="5814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064" y="148462"/>
            <a:ext cx="3221724" cy="5727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027" y="3046221"/>
            <a:ext cx="2903982" cy="2903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291" y="135371"/>
            <a:ext cx="2799454" cy="27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1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6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669" y="3086669"/>
            <a:ext cx="3771331" cy="3771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854" y="0"/>
            <a:ext cx="3793509" cy="37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433" y="6211669"/>
            <a:ext cx="1143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основні цінності: гостинність, сумлінність, лідерство, робота в команді, відповідальність і своєчасність.</a:t>
            </a:r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760" y="392519"/>
            <a:ext cx="3052479" cy="54266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880" y="61055"/>
            <a:ext cx="3425377" cy="60895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33" y="117669"/>
            <a:ext cx="3361686" cy="59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32</TotalTime>
  <Words>194</Words>
  <Application>Microsoft Office PowerPoint</Application>
  <PresentationFormat>Широкий екран</PresentationFormat>
  <Paragraphs>15</Paragraphs>
  <Slides>11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9" baseType="lpstr">
      <vt:lpstr>Arial</vt:lpstr>
      <vt:lpstr>BlinkMacSystemFont</vt:lpstr>
      <vt:lpstr>Calibri</vt:lpstr>
      <vt:lpstr>Roboto</vt:lpstr>
      <vt:lpstr>Tw Cen MT</vt:lpstr>
      <vt:lpstr>Tw Cen MT Condensed</vt:lpstr>
      <vt:lpstr>Wingdings 3</vt:lpstr>
      <vt:lpstr>Интеграл</vt:lpstr>
      <vt:lpstr>Hilton Kyiv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Hilton Kyiv</dc:title>
  <dc:creator>Рост</dc:creator>
  <cp:lastModifiedBy>User</cp:lastModifiedBy>
  <cp:revision>4</cp:revision>
  <dcterms:created xsi:type="dcterms:W3CDTF">2019-12-11T20:09:06Z</dcterms:created>
  <dcterms:modified xsi:type="dcterms:W3CDTF">2019-12-14T19:41:06Z</dcterms:modified>
</cp:coreProperties>
</file>