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aleway" panose="020B0604020202020204" charset="-52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2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da5e71e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da5e71e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da5e71e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5da5e71e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da5e71e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da5e71e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da5e71e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5da5e71e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5da5e71e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5da5e71e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5da5e71e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5da5e71e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190725" y="-45525"/>
            <a:ext cx="6403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Aloft Kyiv</a:t>
            </a:r>
            <a:endParaRPr sz="3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" y="606975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4217975" y="4324675"/>
            <a:ext cx="4802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Студентка 2 курсу, 2 групи</a:t>
            </a:r>
            <a:br>
              <a:rPr lang="ru">
                <a:latin typeface="Lato"/>
                <a:ea typeface="Lato"/>
                <a:cs typeface="Lato"/>
                <a:sym typeface="Lato"/>
              </a:rPr>
            </a:br>
            <a:r>
              <a:rPr lang="ru">
                <a:latin typeface="Lato"/>
                <a:ea typeface="Lato"/>
                <a:cs typeface="Lato"/>
                <a:sym typeface="Lato"/>
              </a:rPr>
              <a:t>Спецільність “Туризм”</a:t>
            </a:r>
            <a:br>
              <a:rPr lang="ru">
                <a:latin typeface="Lato"/>
                <a:ea typeface="Lato"/>
                <a:cs typeface="Lato"/>
                <a:sym typeface="Lato"/>
              </a:rPr>
            </a:br>
            <a:r>
              <a:rPr lang="ru">
                <a:latin typeface="Lato"/>
                <a:ea typeface="Lato"/>
                <a:cs typeface="Lato"/>
                <a:sym typeface="Lato"/>
              </a:rPr>
              <a:t>Жук Карина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288300" y="1388525"/>
            <a:ext cx="45669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Новий, стильний та просто мега-крутий Aloft  Київ від всесвітньо відомої мережі “Marriott” розташований в самому серці бізнес-центру міста, недалеко від станції метро “Палац спорту”.  Також поруч знаходяться ТРЦ “Gulliver” та “Парус”.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125" y="232274"/>
            <a:ext cx="3754176" cy="474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25" y="2571750"/>
            <a:ext cx="4968325" cy="240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48975" y="4372550"/>
            <a:ext cx="84813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дуже пощастило, тому що якраз напередодні нашого візиту, готель встиг задекоруватись до новорічних свят. Насправді, в інтер’єрі присутня величезна кількість якихось авторських ізюминок, але найбільше мені запам’яталась лампа над більярдним, яка зайняла перше місце на виставці і оригінал знаходиться саме в цьому готелі.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225" y="182750"/>
            <a:ext cx="3050813" cy="40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00" y="350038"/>
            <a:ext cx="5590425" cy="373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3300" y="4144976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Також, що не могло не запам’ятатись, то це бар бренду W XYZ, які є в будь-якому готелі мережі “Marriott”. Бар працює цілодобово, на відміну від ресторану, який взагалі, згідно стандартам, заборонений. Але у зв’язку з українською нацією, нашим бажанням поїсти і нерозумінням як може готелі існувати без закладу харчування, головний офіс дозволив створити готель, але з дуже лімітованим вибором страв.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53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724950" y="4372550"/>
            <a:ext cx="79461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Щодо номерного фонду, Алофт пропонує лише три типи номерів: люкс, twin beds та  double bed (king size). Всього 160 номерів, серед яких 5 люксів. У кожному номері є принти, на яких зображені пейзажі Києва.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50813" cy="40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613" y="304475"/>
            <a:ext cx="5635988" cy="376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24950" y="4372550"/>
            <a:ext cx="81282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дуже повезло із sales manager Миколою, який розповів нам все про готель і тим самим змотивував далі розвиватись в цій сфері. Що важливо в нашому суспільстві сьогодні - готель є eco and pet-friendly, non-smoking та шукає собі нові таланти! Микола запрошує нас на проходження практики саме у них.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350" y="108550"/>
            <a:ext cx="5308599" cy="39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5" y="0"/>
            <a:ext cx="4453150" cy="528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214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679350" y="112425"/>
            <a:ext cx="4875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Дякую за увагу!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Екран (16:9)</PresentationFormat>
  <Paragraphs>8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Raleway</vt:lpstr>
      <vt:lpstr>Lato</vt:lpstr>
      <vt:lpstr>Arial</vt:lpstr>
      <vt:lpstr>Streamline</vt:lpstr>
      <vt:lpstr>Aloft Kyiv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Aloft Kyiv</dc:title>
  <dc:creator>User</dc:creator>
  <cp:lastModifiedBy>User</cp:lastModifiedBy>
  <cp:revision>1</cp:revision>
  <dcterms:modified xsi:type="dcterms:W3CDTF">2019-12-09T18:46:29Z</dcterms:modified>
</cp:coreProperties>
</file>