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1" r:id="rId7"/>
    <p:sldId id="262" r:id="rId8"/>
    <p:sldId id="263" r:id="rId9"/>
    <p:sldId id="260" r:id="rId10"/>
    <p:sldId id="265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603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301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326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51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571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063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34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575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927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086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686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47378-593D-4284-BC10-55BEC3183190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B616C-D8CC-4135-B5D9-CD4663506A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37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learn.nubip.edu.ua/enrol/index.php?id=212" TargetMode="External"/><Relationship Id="rId4" Type="http://schemas.openxmlformats.org/officeDocument/2006/relationships/hyperlink" Target="https://www.youtube.com/playlist?list=PLYoutRWOlYvXf4n9Hk2DkY75LFxhJUAl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4671" y="3005727"/>
            <a:ext cx="9144000" cy="1158721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Підготовка та сертифікація електронних навчальних курсів на навчально-інформаційному порталі НУБіП України 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930013" y="5715974"/>
            <a:ext cx="8504903" cy="596336"/>
          </a:xfrm>
        </p:spPr>
        <p:txBody>
          <a:bodyPr/>
          <a:lstStyle/>
          <a:p>
            <a:pPr algn="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Доповідач: Волошин С.М.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0613" y="326607"/>
            <a:ext cx="4472247" cy="93102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Дякую за увагу!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60" y="1917482"/>
            <a:ext cx="2533823" cy="2533823"/>
          </a:xfrm>
        </p:spPr>
      </p:pic>
      <p:sp>
        <p:nvSpPr>
          <p:cNvPr id="8" name="TextBox 7"/>
          <p:cNvSpPr txBox="1"/>
          <p:nvPr/>
        </p:nvSpPr>
        <p:spPr>
          <a:xfrm>
            <a:off x="1137052" y="4595632"/>
            <a:ext cx="55072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Семен Волошин </a:t>
            </a:r>
          </a:p>
          <a:p>
            <a:pPr algn="ctr"/>
            <a:r>
              <a:rPr lang="uk-UA" sz="2000" dirty="0" err="1" smtClean="0">
                <a:solidFill>
                  <a:schemeClr val="accent5">
                    <a:lumMod val="75000"/>
                  </a:schemeClr>
                </a:solidFill>
              </a:rPr>
              <a:t>к.т.н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., доцент кафедри електропостачання</a:t>
            </a:r>
          </a:p>
          <a:p>
            <a:pPr algn="ctr"/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ННІ енергетики, автоматики і енергозбереження</a:t>
            </a:r>
          </a:p>
          <a:p>
            <a:pPr algn="ctr"/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НУБіП України</a:t>
            </a:r>
            <a:endParaRPr lang="uk-UA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25688"/>
          <a:stretch/>
        </p:blipFill>
        <p:spPr>
          <a:xfrm>
            <a:off x="2307364" y="1773157"/>
            <a:ext cx="2848629" cy="2822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95675" y="4857242"/>
            <a:ext cx="3228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voloshyn@nubip.edu.ua</a:t>
            </a:r>
            <a:endParaRPr lang="uk-UA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871" y="89821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Нормативне забезпечення створення та використання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ЕНК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4" y="1415384"/>
            <a:ext cx="6511969" cy="49067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59" y="1415384"/>
            <a:ext cx="4714471" cy="518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80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1481"/>
            <a:ext cx="10515600" cy="70309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Заявка на створення ЕНК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" y="785753"/>
            <a:ext cx="5715000" cy="3810000"/>
          </a:xfrm>
          <a:prstGeom prst="rect">
            <a:avLst/>
          </a:prstGeom>
        </p:spPr>
      </p:pic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" y="3292930"/>
            <a:ext cx="7252304" cy="344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16" y="934063"/>
            <a:ext cx="5397287" cy="5476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532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17205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Підготовка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ЕНК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1091378"/>
            <a:ext cx="6329640" cy="3077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278" y="3056182"/>
            <a:ext cx="5407106" cy="370477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777752" y="4980212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https://www.youtube.com/playlist?list=PLYoutRWOlYvXf4n9Hk2DkY75LFxhJUAlT</a:t>
            </a:r>
            <a:endParaRPr lang="uk-UA" sz="2400" dirty="0"/>
          </a:p>
        </p:txBody>
      </p:sp>
      <p:sp>
        <p:nvSpPr>
          <p:cNvPr id="7" name="Прямокутник 6"/>
          <p:cNvSpPr/>
          <p:nvPr/>
        </p:nvSpPr>
        <p:spPr>
          <a:xfrm>
            <a:off x="7460819" y="1515662"/>
            <a:ext cx="3700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5"/>
              </a:rPr>
              <a:t>https://elearn.nubip.edu.ua/enrol/index.php?id=212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08658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0503" y="0"/>
            <a:ext cx="3901164" cy="744312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Структура ЕНК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012" t="17501" r="8717" b="7722"/>
          <a:stretch/>
        </p:blipFill>
        <p:spPr>
          <a:xfrm>
            <a:off x="530291" y="105676"/>
            <a:ext cx="5256584" cy="5490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813" t="30100" r="53343" b="51000"/>
          <a:stretch/>
        </p:blipFill>
        <p:spPr>
          <a:xfrm>
            <a:off x="894735" y="5449736"/>
            <a:ext cx="4615613" cy="1408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74" t="3376" r="26472" b="1304"/>
          <a:stretch/>
        </p:blipFill>
        <p:spPr>
          <a:xfrm>
            <a:off x="7039896" y="614318"/>
            <a:ext cx="4139380" cy="624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376" y="132696"/>
            <a:ext cx="8229600" cy="778098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Використання відео-контенту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9" y="1005228"/>
            <a:ext cx="6309195" cy="4351338"/>
          </a:xfrm>
        </p:spPr>
      </p:pic>
      <p:sp>
        <p:nvSpPr>
          <p:cNvPr id="7" name="Овал 6"/>
          <p:cNvSpPr/>
          <p:nvPr/>
        </p:nvSpPr>
        <p:spPr>
          <a:xfrm>
            <a:off x="0" y="3713148"/>
            <a:ext cx="3154597" cy="4187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19" y="1674976"/>
            <a:ext cx="7209961" cy="49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279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Навчальний відео-контент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89660" y="1602772"/>
            <a:ext cx="11716284" cy="4876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  </a:t>
            </a:r>
            <a:r>
              <a:rPr lang="uk-UA" sz="36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Відеолекції</a:t>
            </a:r>
            <a:endParaRPr lang="uk-UA" sz="3600" b="1" dirty="0" smtClean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2.  </a:t>
            </a:r>
            <a:r>
              <a:rPr lang="uk-UA" sz="36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Скрінкасти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uk-UA" sz="3600" dirty="0">
                <a:solidFill>
                  <a:schemeClr val="accent5">
                    <a:lumMod val="75000"/>
                  </a:schemeClr>
                </a:solidFill>
              </a:rPr>
              <a:t>лабораторних</a:t>
            </a: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і </a:t>
            </a: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практичних робіт</a:t>
            </a:r>
          </a:p>
          <a:p>
            <a:pPr marL="0" indent="0">
              <a:buNone/>
            </a:pP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3. 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Анімаційні </a:t>
            </a: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матеріали</a:t>
            </a:r>
          </a:p>
          <a:p>
            <a:pPr marL="0" indent="0">
              <a:buNone/>
            </a:pP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4. 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Відео-матеріали </a:t>
            </a: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 коментарями викладача </a:t>
            </a: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</a:rPr>
              <a:t>(з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youtube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uk-UA" sz="3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5. </a:t>
            </a: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…</a:t>
            </a:r>
            <a:endParaRPr lang="uk-UA" sz="36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6251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6" y="845182"/>
            <a:ext cx="6574632" cy="590828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05" y="3366438"/>
            <a:ext cx="4903132" cy="3287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356" y="188640"/>
            <a:ext cx="8507288" cy="70609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Матеріали ЕНК для завантаження</a:t>
            </a:r>
          </a:p>
        </p:txBody>
      </p:sp>
      <p:sp>
        <p:nvSpPr>
          <p:cNvPr id="5" name="Овал 4"/>
          <p:cNvSpPr/>
          <p:nvPr/>
        </p:nvSpPr>
        <p:spPr>
          <a:xfrm>
            <a:off x="236366" y="4376125"/>
            <a:ext cx="23762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noFill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260" y="1517891"/>
            <a:ext cx="7728123" cy="145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Пряма зі стрілкою 6"/>
          <p:cNvCxnSpPr/>
          <p:nvPr/>
        </p:nvCxnSpPr>
        <p:spPr>
          <a:xfrm flipV="1">
            <a:off x="2612630" y="2862696"/>
            <a:ext cx="2054450" cy="151342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трілка вниз 10"/>
          <p:cNvSpPr/>
          <p:nvPr/>
        </p:nvSpPr>
        <p:spPr>
          <a:xfrm>
            <a:off x="7965023" y="2862696"/>
            <a:ext cx="615297" cy="6409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096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41036"/>
            <a:ext cx="8229600" cy="540078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Процедура атестації ЕНК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114"/>
            <a:ext cx="12192000" cy="61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94</Words>
  <Application>Microsoft Office PowerPoint</Application>
  <PresentationFormat>Широкий екран</PresentationFormat>
  <Paragraphs>23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Підготовка та сертифікація електронних навчальних курсів на навчально-інформаційному порталі НУБіП України </vt:lpstr>
      <vt:lpstr>Нормативне забезпечення створення та використання ЕНК</vt:lpstr>
      <vt:lpstr>Заявка на створення ЕНК</vt:lpstr>
      <vt:lpstr>Підготовка ЕНК</vt:lpstr>
      <vt:lpstr>Структура ЕНК</vt:lpstr>
      <vt:lpstr>Використання відео-контенту</vt:lpstr>
      <vt:lpstr>Навчальний відео-контент</vt:lpstr>
      <vt:lpstr>Матеріали ЕНК для завантаження</vt:lpstr>
      <vt:lpstr>Процедура атестації ЕНК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Підготовка та сертифікація електронних навчальних курсів на навчально-інформаційному порталі НУБіП України</dc:title>
  <dc:creator>Волошин С.М.</dc:creator>
  <cp:lastModifiedBy>Волошин С.М.</cp:lastModifiedBy>
  <cp:revision>12</cp:revision>
  <dcterms:created xsi:type="dcterms:W3CDTF">2023-01-12T17:54:08Z</dcterms:created>
  <dcterms:modified xsi:type="dcterms:W3CDTF">2023-01-16T19:23:24Z</dcterms:modified>
</cp:coreProperties>
</file>