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FF"/>
    <a:srgbClr val="66CC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52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2BFF00-9522-40DD-A528-2BBEB12C20DB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ADEBDD1-E9B2-49A4-84FC-474B88A5831B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x-none" dirty="0"/>
        </a:p>
      </dgm:t>
    </dgm:pt>
    <dgm:pt modelId="{20144EB3-7DD0-4CDE-875D-5C7FA08076D1}" type="parTrans" cxnId="{EE536021-1C30-42C2-8488-51FDF9A1193C}">
      <dgm:prSet/>
      <dgm:spPr/>
      <dgm:t>
        <a:bodyPr/>
        <a:lstStyle/>
        <a:p>
          <a:endParaRPr lang="x-none"/>
        </a:p>
      </dgm:t>
    </dgm:pt>
    <dgm:pt modelId="{F2747956-CD05-4D67-BDAF-347D5D3983DC}" type="sibTrans" cxnId="{EE536021-1C30-42C2-8488-51FDF9A1193C}">
      <dgm:prSet/>
      <dgm:spPr/>
      <dgm:t>
        <a:bodyPr/>
        <a:lstStyle/>
        <a:p>
          <a:endParaRPr lang="x-none"/>
        </a:p>
      </dgm:t>
    </dgm:pt>
    <dgm:pt modelId="{77D99FAF-FCF3-4533-B77E-FD7AD0C2B3A6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x-none" dirty="0"/>
        </a:p>
      </dgm:t>
    </dgm:pt>
    <dgm:pt modelId="{3DE02373-3917-4DC7-B7B1-74516BCF3D43}" type="parTrans" cxnId="{62235170-3C71-4122-8E00-FC41486A3AD7}">
      <dgm:prSet/>
      <dgm:spPr/>
      <dgm:t>
        <a:bodyPr/>
        <a:lstStyle/>
        <a:p>
          <a:endParaRPr lang="x-none"/>
        </a:p>
      </dgm:t>
    </dgm:pt>
    <dgm:pt modelId="{12045644-DDDC-4DA1-B8D3-1D112033B860}" type="sibTrans" cxnId="{62235170-3C71-4122-8E00-FC41486A3AD7}">
      <dgm:prSet/>
      <dgm:spPr/>
      <dgm:t>
        <a:bodyPr/>
        <a:lstStyle/>
        <a:p>
          <a:endParaRPr lang="x-none"/>
        </a:p>
      </dgm:t>
    </dgm:pt>
    <dgm:pt modelId="{527B7A56-58D3-4A90-80FE-D069BE93C88A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x-none" dirty="0"/>
        </a:p>
      </dgm:t>
    </dgm:pt>
    <dgm:pt modelId="{3EAA2507-E2F2-405F-B1BB-61CFC10C1C44}" type="parTrans" cxnId="{2475378C-FCD4-45C7-8D15-4EA924D2D24B}">
      <dgm:prSet/>
      <dgm:spPr/>
      <dgm:t>
        <a:bodyPr/>
        <a:lstStyle/>
        <a:p>
          <a:endParaRPr lang="x-none"/>
        </a:p>
      </dgm:t>
    </dgm:pt>
    <dgm:pt modelId="{ACA3031D-0DBC-4318-9F7A-F3DE21FDA535}" type="sibTrans" cxnId="{2475378C-FCD4-45C7-8D15-4EA924D2D24B}">
      <dgm:prSet/>
      <dgm:spPr/>
      <dgm:t>
        <a:bodyPr/>
        <a:lstStyle/>
        <a:p>
          <a:endParaRPr lang="x-none"/>
        </a:p>
      </dgm:t>
    </dgm:pt>
    <dgm:pt modelId="{36E063A6-4433-40AB-A94B-890320D1DF2B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x-none" dirty="0"/>
        </a:p>
      </dgm:t>
    </dgm:pt>
    <dgm:pt modelId="{229A312B-F6F8-416E-99B9-345242F6A3A8}" type="parTrans" cxnId="{D18694F3-4C39-4144-ACC3-F0C8D3A46231}">
      <dgm:prSet/>
      <dgm:spPr/>
      <dgm:t>
        <a:bodyPr/>
        <a:lstStyle/>
        <a:p>
          <a:endParaRPr lang="x-none"/>
        </a:p>
      </dgm:t>
    </dgm:pt>
    <dgm:pt modelId="{8DBDD3C9-7C2A-4A92-BD69-D7467C9BE478}" type="sibTrans" cxnId="{D18694F3-4C39-4144-ACC3-F0C8D3A46231}">
      <dgm:prSet/>
      <dgm:spPr/>
      <dgm:t>
        <a:bodyPr/>
        <a:lstStyle/>
        <a:p>
          <a:endParaRPr lang="x-none"/>
        </a:p>
      </dgm:t>
    </dgm:pt>
    <dgm:pt modelId="{7D77DFE9-FFA8-4F21-8B6B-4026F8DACDE9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88142CE-6EC5-42B8-8AD7-10BD29AFF68D}" type="parTrans" cxnId="{D00968CC-0B51-427E-8357-2102A7836784}">
      <dgm:prSet/>
      <dgm:spPr/>
      <dgm:t>
        <a:bodyPr/>
        <a:lstStyle/>
        <a:p>
          <a:endParaRPr lang="x-none"/>
        </a:p>
      </dgm:t>
    </dgm:pt>
    <dgm:pt modelId="{1F53296D-4CA1-446D-BE1C-311629F26333}" type="sibTrans" cxnId="{D00968CC-0B51-427E-8357-2102A7836784}">
      <dgm:prSet/>
      <dgm:spPr/>
      <dgm:t>
        <a:bodyPr/>
        <a:lstStyle/>
        <a:p>
          <a:endParaRPr lang="x-none"/>
        </a:p>
      </dgm:t>
    </dgm:pt>
    <dgm:pt modelId="{89FE6FC1-508E-4659-871F-9EA6639B824D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x-none" dirty="0"/>
        </a:p>
      </dgm:t>
    </dgm:pt>
    <dgm:pt modelId="{D7D4259B-2C65-440C-811A-C2D9137291CB}" type="parTrans" cxnId="{06F6D55C-DC4E-42C9-BBC0-CDB2439267EC}">
      <dgm:prSet/>
      <dgm:spPr/>
      <dgm:t>
        <a:bodyPr/>
        <a:lstStyle/>
        <a:p>
          <a:endParaRPr lang="x-none"/>
        </a:p>
      </dgm:t>
    </dgm:pt>
    <dgm:pt modelId="{BA78E89A-A964-4CBD-B23E-20999BF7BDBB}" type="sibTrans" cxnId="{06F6D55C-DC4E-42C9-BBC0-CDB2439267EC}">
      <dgm:prSet/>
      <dgm:spPr/>
      <dgm:t>
        <a:bodyPr/>
        <a:lstStyle/>
        <a:p>
          <a:endParaRPr lang="x-none"/>
        </a:p>
      </dgm:t>
    </dgm:pt>
    <dgm:pt modelId="{BC2A978E-D830-4074-9BD6-510A3B9A921D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D24640C-FF9E-4867-9115-8C6C789771A1}" type="parTrans" cxnId="{F621A64E-8478-4A15-AEF7-47827A058412}">
      <dgm:prSet/>
      <dgm:spPr/>
      <dgm:t>
        <a:bodyPr/>
        <a:lstStyle/>
        <a:p>
          <a:endParaRPr lang="x-none"/>
        </a:p>
      </dgm:t>
    </dgm:pt>
    <dgm:pt modelId="{7E104482-4C94-458E-9683-94EEA51434EF}" type="sibTrans" cxnId="{F621A64E-8478-4A15-AEF7-47827A058412}">
      <dgm:prSet/>
      <dgm:spPr/>
      <dgm:t>
        <a:bodyPr/>
        <a:lstStyle/>
        <a:p>
          <a:endParaRPr lang="x-none"/>
        </a:p>
      </dgm:t>
    </dgm:pt>
    <dgm:pt modelId="{80CC27BD-0206-44EB-A091-823F864D35CF}" type="pres">
      <dgm:prSet presAssocID="{722BFF00-9522-40DD-A528-2BBEB12C20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76D09D7-A9BA-4427-B9B5-1B85A50C7C45}" type="pres">
      <dgm:prSet presAssocID="{1ADEBDD1-E9B2-49A4-84FC-474B88A5831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521C09-5E56-4338-B5FF-03C662A384E5}" type="pres">
      <dgm:prSet presAssocID="{F2747956-CD05-4D67-BDAF-347D5D3983DC}" presName="sibTrans" presStyleCnt="0"/>
      <dgm:spPr/>
    </dgm:pt>
    <dgm:pt modelId="{18D628E8-C2FD-4D6E-9652-5EB6D61C31CE}" type="pres">
      <dgm:prSet presAssocID="{77D99FAF-FCF3-4533-B77E-FD7AD0C2B3A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5477EC-450E-4496-B8FA-A227960C70AA}" type="pres">
      <dgm:prSet presAssocID="{12045644-DDDC-4DA1-B8D3-1D112033B860}" presName="sibTrans" presStyleCnt="0"/>
      <dgm:spPr/>
    </dgm:pt>
    <dgm:pt modelId="{D8ED87FC-9A71-4549-BBAA-ADE23A69845D}" type="pres">
      <dgm:prSet presAssocID="{527B7A56-58D3-4A90-80FE-D069BE93C88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12BBE31-6470-4FF4-A499-A2226B10CDF2}" type="pres">
      <dgm:prSet presAssocID="{ACA3031D-0DBC-4318-9F7A-F3DE21FDA535}" presName="sibTrans" presStyleCnt="0"/>
      <dgm:spPr/>
    </dgm:pt>
    <dgm:pt modelId="{6625C150-81D3-4D0A-B987-07B8037DAB53}" type="pres">
      <dgm:prSet presAssocID="{36E063A6-4433-40AB-A94B-890320D1DF2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4473B3-1420-4186-9F17-EE73E612AB60}" type="pres">
      <dgm:prSet presAssocID="{8DBDD3C9-7C2A-4A92-BD69-D7467C9BE478}" presName="sibTrans" presStyleCnt="0"/>
      <dgm:spPr/>
    </dgm:pt>
    <dgm:pt modelId="{632B039E-6FCF-4B16-A67F-AD30630B2D48}" type="pres">
      <dgm:prSet presAssocID="{89FE6FC1-508E-4659-871F-9EA6639B824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47C892-CF5A-4321-BFF7-E82C728028EF}" type="pres">
      <dgm:prSet presAssocID="{BA78E89A-A964-4CBD-B23E-20999BF7BDBB}" presName="sibTrans" presStyleCnt="0"/>
      <dgm:spPr/>
    </dgm:pt>
    <dgm:pt modelId="{DFE70357-8446-409F-B8BD-3C3FEEBA6652}" type="pres">
      <dgm:prSet presAssocID="{7D77DFE9-FFA8-4F21-8B6B-4026F8DACDE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918C00-34BB-4D8C-8D10-BA29F53D808F}" type="pres">
      <dgm:prSet presAssocID="{1F53296D-4CA1-446D-BE1C-311629F26333}" presName="sibTrans" presStyleCnt="0"/>
      <dgm:spPr/>
    </dgm:pt>
    <dgm:pt modelId="{24679D1F-C02E-4861-BE3D-C6EB03F2D8CB}" type="pres">
      <dgm:prSet presAssocID="{BC2A978E-D830-4074-9BD6-510A3B9A921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6F6D55C-DC4E-42C9-BBC0-CDB2439267EC}" srcId="{722BFF00-9522-40DD-A528-2BBEB12C20DB}" destId="{89FE6FC1-508E-4659-871F-9EA6639B824D}" srcOrd="4" destOrd="0" parTransId="{D7D4259B-2C65-440C-811A-C2D9137291CB}" sibTransId="{BA78E89A-A964-4CBD-B23E-20999BF7BDBB}"/>
    <dgm:cxn modelId="{D00968CC-0B51-427E-8357-2102A7836784}" srcId="{722BFF00-9522-40DD-A528-2BBEB12C20DB}" destId="{7D77DFE9-FFA8-4F21-8B6B-4026F8DACDE9}" srcOrd="5" destOrd="0" parTransId="{288142CE-6EC5-42B8-8AD7-10BD29AFF68D}" sibTransId="{1F53296D-4CA1-446D-BE1C-311629F26333}"/>
    <dgm:cxn modelId="{1EBA5A98-5783-4772-ACEF-3C7F42E4EAFE}" type="presOf" srcId="{1ADEBDD1-E9B2-49A4-84FC-474B88A5831B}" destId="{176D09D7-A9BA-4427-B9B5-1B85A50C7C45}" srcOrd="0" destOrd="0" presId="urn:microsoft.com/office/officeart/2005/8/layout/default"/>
    <dgm:cxn modelId="{257749E6-650E-4962-8432-FA18691CB0EF}" type="presOf" srcId="{77D99FAF-FCF3-4533-B77E-FD7AD0C2B3A6}" destId="{18D628E8-C2FD-4D6E-9652-5EB6D61C31CE}" srcOrd="0" destOrd="0" presId="urn:microsoft.com/office/officeart/2005/8/layout/default"/>
    <dgm:cxn modelId="{3A5F7441-CFA4-4B2C-9C2F-3BE5A81FC9E7}" type="presOf" srcId="{BC2A978E-D830-4074-9BD6-510A3B9A921D}" destId="{24679D1F-C02E-4861-BE3D-C6EB03F2D8CB}" srcOrd="0" destOrd="0" presId="urn:microsoft.com/office/officeart/2005/8/layout/default"/>
    <dgm:cxn modelId="{D18694F3-4C39-4144-ACC3-F0C8D3A46231}" srcId="{722BFF00-9522-40DD-A528-2BBEB12C20DB}" destId="{36E063A6-4433-40AB-A94B-890320D1DF2B}" srcOrd="3" destOrd="0" parTransId="{229A312B-F6F8-416E-99B9-345242F6A3A8}" sibTransId="{8DBDD3C9-7C2A-4A92-BD69-D7467C9BE478}"/>
    <dgm:cxn modelId="{F621A64E-8478-4A15-AEF7-47827A058412}" srcId="{722BFF00-9522-40DD-A528-2BBEB12C20DB}" destId="{BC2A978E-D830-4074-9BD6-510A3B9A921D}" srcOrd="6" destOrd="0" parTransId="{BD24640C-FF9E-4867-9115-8C6C789771A1}" sibTransId="{7E104482-4C94-458E-9683-94EEA51434EF}"/>
    <dgm:cxn modelId="{2A8AE2A7-FFC8-4D06-8E5E-E55AAEBAF982}" type="presOf" srcId="{36E063A6-4433-40AB-A94B-890320D1DF2B}" destId="{6625C150-81D3-4D0A-B987-07B8037DAB53}" srcOrd="0" destOrd="0" presId="urn:microsoft.com/office/officeart/2005/8/layout/default"/>
    <dgm:cxn modelId="{45FDD247-E184-436F-AF5F-74BA85FDBAFD}" type="presOf" srcId="{722BFF00-9522-40DD-A528-2BBEB12C20DB}" destId="{80CC27BD-0206-44EB-A091-823F864D35CF}" srcOrd="0" destOrd="0" presId="urn:microsoft.com/office/officeart/2005/8/layout/default"/>
    <dgm:cxn modelId="{BA7234B0-DD11-46E5-A022-5C0B319F530A}" type="presOf" srcId="{7D77DFE9-FFA8-4F21-8B6B-4026F8DACDE9}" destId="{DFE70357-8446-409F-B8BD-3C3FEEBA6652}" srcOrd="0" destOrd="0" presId="urn:microsoft.com/office/officeart/2005/8/layout/default"/>
    <dgm:cxn modelId="{1389A129-E180-484E-BFF0-E5641E9DDF5D}" type="presOf" srcId="{89FE6FC1-508E-4659-871F-9EA6639B824D}" destId="{632B039E-6FCF-4B16-A67F-AD30630B2D48}" srcOrd="0" destOrd="0" presId="urn:microsoft.com/office/officeart/2005/8/layout/default"/>
    <dgm:cxn modelId="{EE536021-1C30-42C2-8488-51FDF9A1193C}" srcId="{722BFF00-9522-40DD-A528-2BBEB12C20DB}" destId="{1ADEBDD1-E9B2-49A4-84FC-474B88A5831B}" srcOrd="0" destOrd="0" parTransId="{20144EB3-7DD0-4CDE-875D-5C7FA08076D1}" sibTransId="{F2747956-CD05-4D67-BDAF-347D5D3983DC}"/>
    <dgm:cxn modelId="{CC0A5449-9CA0-4C71-9390-805788BE0213}" type="presOf" srcId="{527B7A56-58D3-4A90-80FE-D069BE93C88A}" destId="{D8ED87FC-9A71-4549-BBAA-ADE23A69845D}" srcOrd="0" destOrd="0" presId="urn:microsoft.com/office/officeart/2005/8/layout/default"/>
    <dgm:cxn modelId="{62235170-3C71-4122-8E00-FC41486A3AD7}" srcId="{722BFF00-9522-40DD-A528-2BBEB12C20DB}" destId="{77D99FAF-FCF3-4533-B77E-FD7AD0C2B3A6}" srcOrd="1" destOrd="0" parTransId="{3DE02373-3917-4DC7-B7B1-74516BCF3D43}" sibTransId="{12045644-DDDC-4DA1-B8D3-1D112033B860}"/>
    <dgm:cxn modelId="{2475378C-FCD4-45C7-8D15-4EA924D2D24B}" srcId="{722BFF00-9522-40DD-A528-2BBEB12C20DB}" destId="{527B7A56-58D3-4A90-80FE-D069BE93C88A}" srcOrd="2" destOrd="0" parTransId="{3EAA2507-E2F2-405F-B1BB-61CFC10C1C44}" sibTransId="{ACA3031D-0DBC-4318-9F7A-F3DE21FDA535}"/>
    <dgm:cxn modelId="{736A0EC4-C714-414F-AD60-36FF1DD1A9D7}" type="presParOf" srcId="{80CC27BD-0206-44EB-A091-823F864D35CF}" destId="{176D09D7-A9BA-4427-B9B5-1B85A50C7C45}" srcOrd="0" destOrd="0" presId="urn:microsoft.com/office/officeart/2005/8/layout/default"/>
    <dgm:cxn modelId="{9C4E8538-F215-41DA-A4F0-88DE198EE11D}" type="presParOf" srcId="{80CC27BD-0206-44EB-A091-823F864D35CF}" destId="{A1521C09-5E56-4338-B5FF-03C662A384E5}" srcOrd="1" destOrd="0" presId="urn:microsoft.com/office/officeart/2005/8/layout/default"/>
    <dgm:cxn modelId="{3B5A8F26-0762-4658-BE1C-DBF68AF34D75}" type="presParOf" srcId="{80CC27BD-0206-44EB-A091-823F864D35CF}" destId="{18D628E8-C2FD-4D6E-9652-5EB6D61C31CE}" srcOrd="2" destOrd="0" presId="urn:microsoft.com/office/officeart/2005/8/layout/default"/>
    <dgm:cxn modelId="{2E5FBF56-C748-431A-8EF2-63BAD25E4057}" type="presParOf" srcId="{80CC27BD-0206-44EB-A091-823F864D35CF}" destId="{045477EC-450E-4496-B8FA-A227960C70AA}" srcOrd="3" destOrd="0" presId="urn:microsoft.com/office/officeart/2005/8/layout/default"/>
    <dgm:cxn modelId="{63B58773-F0F6-401B-B4C5-8D80897F6420}" type="presParOf" srcId="{80CC27BD-0206-44EB-A091-823F864D35CF}" destId="{D8ED87FC-9A71-4549-BBAA-ADE23A69845D}" srcOrd="4" destOrd="0" presId="urn:microsoft.com/office/officeart/2005/8/layout/default"/>
    <dgm:cxn modelId="{037F053C-A56F-46A9-98B5-D3EAC7358144}" type="presParOf" srcId="{80CC27BD-0206-44EB-A091-823F864D35CF}" destId="{912BBE31-6470-4FF4-A499-A2226B10CDF2}" srcOrd="5" destOrd="0" presId="urn:microsoft.com/office/officeart/2005/8/layout/default"/>
    <dgm:cxn modelId="{6DCD4649-71F2-43DB-91CE-3EBE6DAC6FCF}" type="presParOf" srcId="{80CC27BD-0206-44EB-A091-823F864D35CF}" destId="{6625C150-81D3-4D0A-B987-07B8037DAB53}" srcOrd="6" destOrd="0" presId="urn:microsoft.com/office/officeart/2005/8/layout/default"/>
    <dgm:cxn modelId="{62E7131E-A784-41EF-98FB-A09119FE319E}" type="presParOf" srcId="{80CC27BD-0206-44EB-A091-823F864D35CF}" destId="{A24473B3-1420-4186-9F17-EE73E612AB60}" srcOrd="7" destOrd="0" presId="urn:microsoft.com/office/officeart/2005/8/layout/default"/>
    <dgm:cxn modelId="{689E5059-19F9-461A-8EEA-FA0B32B5522D}" type="presParOf" srcId="{80CC27BD-0206-44EB-A091-823F864D35CF}" destId="{632B039E-6FCF-4B16-A67F-AD30630B2D48}" srcOrd="8" destOrd="0" presId="urn:microsoft.com/office/officeart/2005/8/layout/default"/>
    <dgm:cxn modelId="{12CB9BAE-71B5-4BF5-A867-8418AF287668}" type="presParOf" srcId="{80CC27BD-0206-44EB-A091-823F864D35CF}" destId="{E747C892-CF5A-4321-BFF7-E82C728028EF}" srcOrd="9" destOrd="0" presId="urn:microsoft.com/office/officeart/2005/8/layout/default"/>
    <dgm:cxn modelId="{1A0D6549-2435-4333-B5E6-3057BB7F7BD6}" type="presParOf" srcId="{80CC27BD-0206-44EB-A091-823F864D35CF}" destId="{DFE70357-8446-409F-B8BD-3C3FEEBA6652}" srcOrd="10" destOrd="0" presId="urn:microsoft.com/office/officeart/2005/8/layout/default"/>
    <dgm:cxn modelId="{A1C4279E-D10C-4C69-9ED1-3BC13D18B03B}" type="presParOf" srcId="{80CC27BD-0206-44EB-A091-823F864D35CF}" destId="{B0918C00-34BB-4D8C-8D10-BA29F53D808F}" srcOrd="11" destOrd="0" presId="urn:microsoft.com/office/officeart/2005/8/layout/default"/>
    <dgm:cxn modelId="{D0484399-6045-4F2D-BB6D-64D0D3674190}" type="presParOf" srcId="{80CC27BD-0206-44EB-A091-823F864D35CF}" destId="{24679D1F-C02E-4861-BE3D-C6EB03F2D8C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D09D7-A9BA-4427-B9B5-1B85A50C7C45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6500" kern="1200" dirty="0"/>
        </a:p>
      </dsp:txBody>
      <dsp:txXfrm>
        <a:off x="3080" y="587032"/>
        <a:ext cx="2444055" cy="1466433"/>
      </dsp:txXfrm>
    </dsp:sp>
    <dsp:sp modelId="{18D628E8-C2FD-4D6E-9652-5EB6D61C31CE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6500" kern="1200" dirty="0"/>
        </a:p>
      </dsp:txBody>
      <dsp:txXfrm>
        <a:off x="2691541" y="587032"/>
        <a:ext cx="2444055" cy="1466433"/>
      </dsp:txXfrm>
    </dsp:sp>
    <dsp:sp modelId="{D8ED87FC-9A71-4549-BBAA-ADE23A69845D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6500" kern="1200" dirty="0"/>
        </a:p>
      </dsp:txBody>
      <dsp:txXfrm>
        <a:off x="5380002" y="587032"/>
        <a:ext cx="2444055" cy="1466433"/>
      </dsp:txXfrm>
    </dsp:sp>
    <dsp:sp modelId="{6625C150-81D3-4D0A-B987-07B8037DAB53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6500" kern="1200" dirty="0"/>
        </a:p>
      </dsp:txBody>
      <dsp:txXfrm>
        <a:off x="8068463" y="587032"/>
        <a:ext cx="2444055" cy="1466433"/>
      </dsp:txXfrm>
    </dsp:sp>
    <dsp:sp modelId="{632B039E-6FCF-4B16-A67F-AD30630B2D48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6500" kern="1200" dirty="0"/>
        </a:p>
      </dsp:txBody>
      <dsp:txXfrm>
        <a:off x="1347311" y="2297871"/>
        <a:ext cx="2444055" cy="1466433"/>
      </dsp:txXfrm>
    </dsp:sp>
    <dsp:sp modelId="{DFE70357-8446-409F-B8BD-3C3FEEBA6652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035772" y="2297871"/>
        <a:ext cx="2444055" cy="1466433"/>
      </dsp:txXfrm>
    </dsp:sp>
    <dsp:sp modelId="{24679D1F-C02E-4861-BE3D-C6EB03F2D8CB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724233" y="2297871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0FF069-011E-F047-C156-87A442E3C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7D4EA82F-C7E7-EAB6-4372-D5BB013CA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F9DBA0BA-5510-53B6-6218-3C307A1C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BA83-8089-4D1E-899D-84EBB3B4FD1F}" type="datetimeFigureOut">
              <a:rPr lang="x-none" smtClean="0"/>
              <a:t>13.05.2025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8911578E-9BC6-9CB9-168E-3500DC07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2C44FE65-5048-A5B1-0C92-BC5EA33F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E0FC-9BE4-493F-A883-EA26CF2C5A4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720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EB47F5-23F4-117C-C62B-150973A1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50C5B6D2-1895-827D-2782-6A975DDB7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12A05A58-B0A5-198D-9F0E-96257D414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BA83-8089-4D1E-899D-84EBB3B4FD1F}" type="datetimeFigureOut">
              <a:rPr lang="x-none" smtClean="0"/>
              <a:t>13.05.2025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1FF531BB-A242-5D23-B6DF-ABDF72B69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A4B62A74-BE80-E9D7-625B-CB6AD723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E0FC-9BE4-493F-A883-EA26CF2C5A4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959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="" xmlns:a16="http://schemas.microsoft.com/office/drawing/2014/main" id="{8245B4AC-B7DA-9CA0-050A-80F05739A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CEBCC66A-4FCD-0505-14E7-A74A7CB36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D425D686-AC88-C4AF-ADA3-9BBA6D80F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BA83-8089-4D1E-899D-84EBB3B4FD1F}" type="datetimeFigureOut">
              <a:rPr lang="x-none" smtClean="0"/>
              <a:t>13.05.2025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32453340-A7CC-8540-0446-83AD9D814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F3A4A5A2-10C6-FA78-2567-B0EAEA9A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E0FC-9BE4-493F-A883-EA26CF2C5A4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774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A4333-DC6E-6855-618F-CBE1FCEA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CEAD9D1B-6412-7C30-64B4-3BFA71F84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0FCCD1CA-5AC6-CA98-1C77-F47CA3C5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BA83-8089-4D1E-899D-84EBB3B4FD1F}" type="datetimeFigureOut">
              <a:rPr lang="x-none" smtClean="0"/>
              <a:t>13.05.2025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72B62084-E9B0-13A4-0CF0-7A92D5B84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D15350BD-E28E-85BB-A03B-AC45BF69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E0FC-9BE4-493F-A883-EA26CF2C5A4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692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4E6588-EE8A-5D70-888C-7EAFB0C7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9A58EE5E-1EEA-8B20-74D0-76CE5DBB7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11970DDE-0E5C-552F-99B8-B1DAC309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BA83-8089-4D1E-899D-84EBB3B4FD1F}" type="datetimeFigureOut">
              <a:rPr lang="x-none" smtClean="0"/>
              <a:t>13.05.2025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5A7950E9-1B09-1B04-DE38-24C2A0DC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AD62EC98-3B8C-9233-FB6E-E9F8D89A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E0FC-9BE4-493F-A883-EA26CF2C5A4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602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B781C7-3698-4ACE-4EA0-5182FBFC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58403ECF-C0CD-5FCF-9A24-ED4505396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98FDDD06-C604-E35C-859C-4D8CA3E18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4130D797-2C42-D5C4-F25E-3AC1F99D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BA83-8089-4D1E-899D-84EBB3B4FD1F}" type="datetimeFigureOut">
              <a:rPr lang="x-none" smtClean="0"/>
              <a:t>13.05.2025</a:t>
            </a:fld>
            <a:endParaRPr lang="x-none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A5D672D9-E1B1-1F37-1FA2-5272B3EF5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64BF18B9-0142-ABFD-4EFD-0B27ACB8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E0FC-9BE4-493F-A883-EA26CF2C5A4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372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E1F14A-389D-23E0-6718-40224680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E6658194-2DD1-4E49-2D45-6641551D5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E35F1812-17F9-3AEB-C35A-E9705B0AF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="" xmlns:a16="http://schemas.microsoft.com/office/drawing/2014/main" id="{C71FD4B2-667C-4294-6A13-53EEC71C7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="" xmlns:a16="http://schemas.microsoft.com/office/drawing/2014/main" id="{8158D6A9-C57C-0264-1899-278190BE5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7" name="Місце для дати 6">
            <a:extLst>
              <a:ext uri="{FF2B5EF4-FFF2-40B4-BE49-F238E27FC236}">
                <a16:creationId xmlns="" xmlns:a16="http://schemas.microsoft.com/office/drawing/2014/main" id="{C5395526-3D7B-68EC-49C7-3BA4D3F14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BA83-8089-4D1E-899D-84EBB3B4FD1F}" type="datetimeFigureOut">
              <a:rPr lang="x-none" smtClean="0"/>
              <a:t>13.05.2025</a:t>
            </a:fld>
            <a:endParaRPr lang="x-none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="" xmlns:a16="http://schemas.microsoft.com/office/drawing/2014/main" id="{05710D22-CC37-0463-485D-6605B222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="" xmlns:a16="http://schemas.microsoft.com/office/drawing/2014/main" id="{FF199CDC-5B19-0AF3-9396-1AFAE421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E0FC-9BE4-493F-A883-EA26CF2C5A4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3464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020C2F-9412-CFA0-92D3-496F60B2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дати 2">
            <a:extLst>
              <a:ext uri="{FF2B5EF4-FFF2-40B4-BE49-F238E27FC236}">
                <a16:creationId xmlns="" xmlns:a16="http://schemas.microsoft.com/office/drawing/2014/main" id="{462B3F58-E13C-34C9-2360-F3EFB6861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BA83-8089-4D1E-899D-84EBB3B4FD1F}" type="datetimeFigureOut">
              <a:rPr lang="x-none" smtClean="0"/>
              <a:t>13.05.2025</a:t>
            </a:fld>
            <a:endParaRPr lang="x-none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E6F71973-E737-CF61-7672-0622CF150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A6EB5654-73B6-397E-20F9-7B232B9E5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E0FC-9BE4-493F-A883-EA26CF2C5A4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765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="" xmlns:a16="http://schemas.microsoft.com/office/drawing/2014/main" id="{4583328D-E4DD-8E5F-29CE-FD8A421E0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BA83-8089-4D1E-899D-84EBB3B4FD1F}" type="datetimeFigureOut">
              <a:rPr lang="x-none" smtClean="0"/>
              <a:t>13.05.2025</a:t>
            </a:fld>
            <a:endParaRPr lang="x-none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="" xmlns:a16="http://schemas.microsoft.com/office/drawing/2014/main" id="{69687078-93CD-7F40-A369-1F2208F5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="" xmlns:a16="http://schemas.microsoft.com/office/drawing/2014/main" id="{E2CB2312-BF87-CDE2-96CF-1555F114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E0FC-9BE4-493F-A883-EA26CF2C5A4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3054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235AB8-AC3B-EE4B-00E6-B032B5407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A45BC5F7-03D3-D8D2-5B36-8865634AC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D2709576-6638-1D62-D828-758D9AE2E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3BDF5E84-CB2B-9693-0DBA-44A5C3F1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BA83-8089-4D1E-899D-84EBB3B4FD1F}" type="datetimeFigureOut">
              <a:rPr lang="x-none" smtClean="0"/>
              <a:t>13.05.2025</a:t>
            </a:fld>
            <a:endParaRPr lang="x-none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0912DF8E-19E1-A467-E1D1-A3BD6FA07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B221A8CC-7228-9A47-261B-96013248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E0FC-9BE4-493F-A883-EA26CF2C5A4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127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357319-61E6-B29A-32F6-A6B67359F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="" xmlns:a16="http://schemas.microsoft.com/office/drawing/2014/main" id="{73F5FF92-B41F-18B9-8710-78CDE6F94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202D33C6-6FCA-3C37-7A4C-0414CF4E7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991816F2-6BAA-C9F9-7B64-DC214C35F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BA83-8089-4D1E-899D-84EBB3B4FD1F}" type="datetimeFigureOut">
              <a:rPr lang="x-none" smtClean="0"/>
              <a:t>13.05.2025</a:t>
            </a:fld>
            <a:endParaRPr lang="x-none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2EA47E36-AF23-4675-2F87-87A960F05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EAD7446A-7E17-B6E2-4906-B42488485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E0FC-9BE4-493F-A883-EA26CF2C5A4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18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="" xmlns:a16="http://schemas.microsoft.com/office/drawing/2014/main" id="{D2094F7E-8A04-ECD6-30BE-0A3E80BF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9B6DA8C9-FF25-0584-F774-B38455967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99EFE3AA-0CCB-AF92-3334-A60B1456E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CFBA83-8089-4D1E-899D-84EBB3B4FD1F}" type="datetimeFigureOut">
              <a:rPr lang="x-none" smtClean="0"/>
              <a:t>13.05.2025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1A18DAA1-BE97-8643-94DA-DD9963C95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0821F1A1-676D-9980-2DF1-3CF61F38F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A4E0FC-9BE4-493F-A883-EA26CF2C5A4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9407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ACDD27AB-2C51-FD0E-6893-E2A8C1959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Місце для вмісту 2">
            <a:extLst>
              <a:ext uri="{FF2B5EF4-FFF2-40B4-BE49-F238E27FC236}">
                <a16:creationId xmlns="" xmlns:a16="http://schemas.microsoft.com/office/drawing/2014/main" id="{148A1F72-0D6F-9157-621F-5349D690CB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312652"/>
              </p:ext>
            </p:extLst>
          </p:nvPr>
        </p:nvGraphicFramePr>
        <p:xfrm>
          <a:off x="825671" y="209147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39289AF5-E8C4-D1F7-C269-36D27C311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024" y="139656"/>
            <a:ext cx="10138775" cy="13255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КАФЕДРА ВИЩОЇ ТА ПРИКЛАДНОЇ МАТЕМАТИКИ</a:t>
            </a:r>
            <a:b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ННІ ЕНЕРГЕТИКИ, АВТОМАТИКИ І ЕНЕРГОЗБЕРЕЖЕННЯ</a:t>
            </a:r>
            <a:endParaRPr lang="x-none" sz="2400" b="1"/>
          </a:p>
        </p:txBody>
      </p:sp>
      <p:pic>
        <p:nvPicPr>
          <p:cNvPr id="1026" name="Picture 2" descr="C:\Users\Тетяна\Downloads\емб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436" y="220249"/>
            <a:ext cx="1302706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Тетяна\Desktop\3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78"/>
            <a:ext cx="1766170" cy="180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94347" y="1352810"/>
            <a:ext cx="75782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ЗАПРОШУЄ НА НАВЧАННЯ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НУБІП  УКРАЇНИ – ВАШ ПЕРШИЙ ПРІОРИТЕТ</a:t>
            </a:r>
            <a:endParaRPr lang="ru-RU" sz="2400" dirty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734" y="5846895"/>
            <a:ext cx="11987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Наші контакти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 м. Київ, вул. Героїв Оборони, 12, навч. корп. № 8</a:t>
            </a: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(044) 527-81-39, 527-87-70</a:t>
            </a: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energy_nni_director@nubip.edu.ua</a:t>
            </a:r>
          </a:p>
        </p:txBody>
      </p:sp>
    </p:spTree>
    <p:extLst>
      <p:ext uri="{BB962C8B-B14F-4D97-AF65-F5344CB8AC3E}">
        <p14:creationId xmlns:p14="http://schemas.microsoft.com/office/powerpoint/2010/main" val="812993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425</TotalTime>
  <Words>47</Words>
  <Application>Microsoft Office PowerPoint</Application>
  <PresentationFormat>Произвольный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КАФЕДРА ВИЩОЇ ТА ПРИКЛАДНОЇ МАТЕМАТИКИ ННІ ЕНЕРГЕТИКИ, АВТОМАТИКИ І ЕНЕРГОЗБЕРЕЖЕННЯ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«Нестандартні математичні задачі» </dc:title>
  <dc:creator>Ганна Силенок</dc:creator>
  <cp:lastModifiedBy>Тетяна</cp:lastModifiedBy>
  <cp:revision>21</cp:revision>
  <dcterms:created xsi:type="dcterms:W3CDTF">2024-06-07T16:44:44Z</dcterms:created>
  <dcterms:modified xsi:type="dcterms:W3CDTF">2025-05-13T18:36:25Z</dcterms:modified>
</cp:coreProperties>
</file>