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06" y="-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B0E2A-798B-41C1-9EB6-C93B0BE9B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1CBBCC-3C58-4834-99A6-C1477E21C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840EE4-EE97-41BF-A033-1F1D343B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2174A2-9498-4C77-937C-634C71BA9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7B2387-044E-40E2-A677-D80D58889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26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4EDAE-A185-46BA-9401-4555E4BB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ADC75E1-9B4D-492C-90AD-FB0BE70BD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417187-75C2-40AF-8AC1-D311D5AE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FE8C9A-095A-4F0D-8C6A-EBBB580C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4187DF-755C-4125-B670-FE7170213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6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7C37059-705D-47D2-B286-16738BA88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C3044-3F65-4C27-A94F-E729C137F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051BB1-77AD-44EB-862B-4357FDD5C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900CFA-3376-40F5-92C8-6239378D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DE53F9-12F2-482D-B3BB-9E216730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384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A4391-696F-40B8-865A-6EA3266E0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8561B1-2FB8-4A5B-AEDD-3E84C6097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E8D4B5-708A-455D-8DC0-54619FD29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B0FCBC-4F4D-4644-B9BB-6DF73593E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AEE500-D741-41B2-B835-B23D4B44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871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D9043-964E-48EB-BBBC-B5567940E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4F3FE6-0261-4064-A396-3A44CE02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EC4DC5-00B3-4D84-A63A-CAF5CB534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FF2B89-948B-4CA4-B42E-87A8D288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6827DB-CC60-499F-953B-B90A4E61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966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33CE33-85DE-4E8B-A2BD-59D5899E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6CEC82-594D-4BE7-B203-F7A02F7BEF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2E1060-BCAA-45A8-9C04-6C2D523B4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EDFB1-4493-49D9-9E6E-F78D24BC7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186C4D-51B3-4FDF-BB61-8176E1A84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90D127-7770-4EF9-8A1D-52317D0F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265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2202C-D3AA-4509-8165-F8BD22762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DC9E3D-E291-4521-AD65-5531E09EF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17DF93-67AB-4AE7-BE3E-9B77350C8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96608C-BDEA-4F9F-8D04-FE4A562AA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2302A8C-B3EB-4171-9469-F339F648D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80B3D9-AC39-41A8-A4CE-907F95B38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B7CF0B1-921E-4533-8FED-7A7873EFB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39045C4-7CEC-4661-B462-E3B59207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514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12CF0-07A2-4162-87B7-3BBDA657C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908E284-851F-482F-AF58-068DF1DAC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4B97C3-54F4-4F9B-87DA-FF56CA0C1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FEBE71-65B1-4BF0-B9B1-CAE8FF04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301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AA47AA-EC0B-4B9F-8CF5-E83909B49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79EA37-752A-4ECB-A7C8-81BF801CF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28240F1-E4EC-431B-BCB5-E9C10C6D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589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673A3-6418-41E1-B004-F4AD13818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53B609-AEE1-44C0-94CF-394422F1B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82BD74-5E54-4E13-AA99-F96EDB5C0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F8F8C1-82B8-4ADE-926F-F02A9834D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67E2AC-9F89-41B7-945E-7564121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4D65B2-8FD8-444A-BF48-A13E7C92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322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88D74-8D22-4A7D-864C-34B4801E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6387311-C060-4984-9B9A-CB4E79958B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29A153-6E17-497E-9BE5-D3E9B6C3A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BD7E1C-DB5C-414F-AE8B-FFAD4778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A8CB66-D752-424F-AFB4-1C5647BF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AD1595-2DAF-4EBF-B99C-FD2D5800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958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A6E5A-CA71-40F3-A1E9-4E4C31BE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1842FA-BFA7-424C-8EDF-F0B2AA921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8B6DA6-AF61-42C4-98AA-E8CB61ADA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0141A-C7CD-4F22-8B86-97F88C13E5EF}" type="datetimeFigureOut">
              <a:rPr lang="uk-UA" smtClean="0"/>
              <a:t>21.02.2022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B6E258-DB03-4FB2-9ABF-BB8C6B3CC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629374-8158-4B0E-9B2C-E99B4EB1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F4039-E9F5-416F-9376-1FEB0B126A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374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BD0B0-119A-4C59-BBDE-18ECBF4B5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91893" y="1811709"/>
            <a:ext cx="9144000" cy="2341547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ВІДКРИТА </a:t>
            </a:r>
            <a:br>
              <a:rPr lang="uk-UA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A7B90A-C7F4-4485-BD79-A9AFF0102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2093" y="2307365"/>
            <a:ext cx="6921190" cy="1743120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Деревообробні та меблеві технології</a:t>
            </a:r>
          </a:p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041C212-4E19-45FA-A8DD-CEA1B5159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64" y="476250"/>
            <a:ext cx="5295900" cy="121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CE4832-2682-4D4D-B3D9-311A6A828C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080" t="21184" r="15467" b="19751"/>
          <a:stretch/>
        </p:blipFill>
        <p:spPr>
          <a:xfrm>
            <a:off x="8152688" y="196553"/>
            <a:ext cx="3285067" cy="1615156"/>
          </a:xfrm>
          <a:prstGeom prst="rect">
            <a:avLst/>
          </a:prstGeom>
        </p:spPr>
      </p:pic>
      <p:pic>
        <p:nvPicPr>
          <p:cNvPr id="1028" name="Picture 4" descr="Рекомендації про те, як ефективніше працювати в ZOOM - ЦПРПП">
            <a:extLst>
              <a:ext uri="{FF2B5EF4-FFF2-40B4-BE49-F238E27FC236}">
                <a16:creationId xmlns:a16="http://schemas.microsoft.com/office/drawing/2014/main" id="{753E34C6-FC53-410E-83F2-D1CA9B276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65" y="4712759"/>
            <a:ext cx="1981912" cy="1756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8ECFFA-84CA-45E5-8702-51B4117164A6}"/>
              </a:ext>
            </a:extLst>
          </p:cNvPr>
          <p:cNvSpPr txBox="1"/>
          <p:nvPr/>
        </p:nvSpPr>
        <p:spPr>
          <a:xfrm>
            <a:off x="5896599" y="4334619"/>
            <a:ext cx="579404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Ідентифікатор:    			 85706753202 	     23/02/2022		 		 	  15:00 </a:t>
            </a:r>
          </a:p>
          <a:p>
            <a:r>
              <a:rPr lang="uk-UA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Пароль: 2022			     					</a:t>
            </a:r>
            <a:r>
              <a:rPr lang="uk-UA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         			  </a:t>
            </a:r>
          </a:p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2104CA-9E49-4560-BCFF-FB04462349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448229" y="4643269"/>
            <a:ext cx="1981912" cy="189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365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ВІДКРИТА  ЗУСТРІЧ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ВІДКРИТА  ЗУСТРІЧ</dc:title>
  <dc:creator>user</dc:creator>
  <cp:lastModifiedBy>user</cp:lastModifiedBy>
  <cp:revision>2</cp:revision>
  <dcterms:created xsi:type="dcterms:W3CDTF">2021-12-14T11:49:18Z</dcterms:created>
  <dcterms:modified xsi:type="dcterms:W3CDTF">2022-02-21T12:57:00Z</dcterms:modified>
</cp:coreProperties>
</file>