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1D019-3671-4A53-A52F-ABA14F6EEF9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34A49-5561-483E-9083-D36E7772E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49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4A49-5561-483E-9083-D36E7772E45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420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39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4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3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174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25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2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34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41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268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59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5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EC92-0B56-4282-A4A4-A9FFFCE99A00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C93F-0908-44AE-96C1-810FE07117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96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366" y="0"/>
            <a:ext cx="1437169" cy="1437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78"/>
          <a:stretch/>
        </p:blipFill>
        <p:spPr>
          <a:xfrm>
            <a:off x="-11465" y="0"/>
            <a:ext cx="1502664" cy="13792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17191" y="4255503"/>
            <a:ext cx="5496689" cy="206210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Обов’язкові умови вступу в 2024 р.: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 про успішне складання ЄВІ в 2023 або 2024 році </a:t>
            </a:r>
            <a:r>
              <a:rPr lang="uk-UA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 результатом за тест з іноземної мови не нижче 130 балів, ТЗНК не нижче 100 балів)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Довідка підрозділу з військової мобілізації та взаємодії із Збройними Силами України НУБіП України про </a:t>
            </a:r>
            <a:r>
              <a:rPr lang="uk-UA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чинність наявного військово-облікового документа</a:t>
            </a:r>
            <a:r>
              <a:rPr lang="uk-UA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військовозобов’язаних</a:t>
            </a:r>
            <a:r>
              <a:rPr lang="uk-UA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52" y="4255503"/>
            <a:ext cx="6351639" cy="255454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вступної кампанії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 </a:t>
            </a:r>
            <a:r>
              <a:rPr lang="uk-UA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ЗВО для складання ЄВІ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07 травня 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29 травня (для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 в реєстрації звертатися до приймальної комісії НУБіП України,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Київ, вул.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Горіхуватський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шлях, буд. 19, корпус № 1, кімната № 12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Прийом </a:t>
            </a: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 та документів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22 липня по 01 серпня</a:t>
            </a:r>
          </a:p>
          <a:p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аспірантури НУБіП України,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Київ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вул. Героїв Оборони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 корпус №3, кімната 307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Проведення </a:t>
            </a: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вступних  випробувань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05 серпня по 22 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Зарахування </a:t>
            </a: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вступників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- 02 вересня 2024 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</a:t>
            </a:r>
            <a:endParaRPr lang="uk-UA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7191" y="6401909"/>
            <a:ext cx="5454548" cy="33855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повагою, колектив  відділу аспірантури!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5230761" cy="311806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20400000" scaled="0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 2024</a:t>
            </a:r>
          </a:p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АСПІРАНТУРА</a:t>
            </a:r>
            <a:endParaRPr lang="uk-UA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552" y="2188420"/>
            <a:ext cx="3838796" cy="214824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46925" t="12284" r="8881" b="38059"/>
          <a:stretch/>
        </p:blipFill>
        <p:spPr>
          <a:xfrm>
            <a:off x="7941140" y="-62373"/>
            <a:ext cx="2989022" cy="23474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777" y="-48459"/>
            <a:ext cx="3151551" cy="23636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5286" y="1847651"/>
            <a:ext cx="1857364" cy="2476487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9" name="Пряма сполучна лінія 18"/>
          <p:cNvCxnSpPr/>
          <p:nvPr/>
        </p:nvCxnSpPr>
        <p:spPr>
          <a:xfrm>
            <a:off x="6417191" y="4336669"/>
            <a:ext cx="0" cy="2484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167</Words>
  <Application>Microsoft Office PowerPoint</Application>
  <PresentationFormat>Широкий екран</PresentationFormat>
  <Paragraphs>14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46</cp:revision>
  <dcterms:created xsi:type="dcterms:W3CDTF">2024-04-10T07:16:05Z</dcterms:created>
  <dcterms:modified xsi:type="dcterms:W3CDTF">2024-04-11T05:38:08Z</dcterms:modified>
</cp:coreProperties>
</file>