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57" r:id="rId29"/>
    <p:sldId id="259" r:id="rId3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83" autoAdjust="0"/>
  </p:normalViewPr>
  <p:slideViewPr>
    <p:cSldViewPr snapToGrid="0">
      <p:cViewPr varScale="1">
        <p:scale>
          <a:sx n="80" d="100"/>
          <a:sy n="80" d="100"/>
        </p:scale>
        <p:origin x="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1E9D6-3174-473A-88E0-33AE8E79B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1B271-DB71-488B-BA7E-C5DD1DBED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001A98-33A6-41E8-AC60-CE6D35EB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05EA8-59E3-4CB9-B066-466C1CAF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BCC53-7D30-481E-BBB1-329DE46D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58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93230-810F-49EA-9BD5-C9D7ABFD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978293-5ED5-4438-B90A-DA4F6460D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1E0D1-09F1-42F0-BE56-074A83E7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23A738-0E5E-4FE7-870E-54A07D7A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6655C-086B-408D-8A86-E6F8746A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6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85429B-E6B0-4977-BB3E-9A77D0D12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4463E-DBE7-44E2-B28C-9B2B5D8B4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6F7469-5BD8-4E5B-98C0-69B30638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5897E2-C1C1-46B1-9681-8F41396E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F07D2-5B18-40CE-B337-8B87F89E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929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85B54-CE10-4B99-B4E7-4FDE02A8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990FF-A1F6-4B73-B015-C5704A6D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FC041-FEE3-4084-902C-C3031BD8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58501-1F9A-47ED-B13B-C9D4FF31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72573-A5DB-4E18-A68E-C49600D7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303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21763-0DE0-46AB-BE63-2F5DDE0A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1D3D43-7107-4900-9E3A-D2DE2FF3F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2C69D-F215-4F1A-BEAE-91C931EB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C2B6C-4BF9-4B84-BB32-AA7FFD12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31092-BDFC-46E9-BD7E-D0953C5C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713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79507-F29F-4BC9-96EB-8B1925B4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0A585-0283-4FFB-86C3-9C1F9D5E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6B70E9-883A-4BE1-8BBE-D230ACC1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83A847-F206-4CFA-A6A7-C0256962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77FDA-A95C-495D-9F6E-51A19DC4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7D8F8-D8EA-4B08-ABD9-D695BD4D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78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9C759-81D4-493C-9A04-E5454DD8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0329C-2156-443D-90AB-A41CE5EED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A94307-E7D2-4867-990F-59799182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651C9E-6CF5-4518-A632-328C6CFE9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F22B3C-11E0-444F-A94F-0CE6EC32B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719C6-95FF-414C-88B1-39D84229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56CEBD-FC28-413D-9711-6E09F500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B138DB-05DC-4125-A6C0-31684EF1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10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E193-9E3B-4716-AA26-D1238074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85BAB9-F759-4D5E-8B73-60E4E328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977ABB-25DA-4759-A645-8E72CF48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13FD1C-4E2C-43F1-8E66-5D091DF3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09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BE8CE2-B372-4769-8DF2-5B3A4C7D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2EC5A7-FE70-41D0-AB73-66FF9CDB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667E74-7D36-471A-9FFC-82125818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994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DCCF5-DE69-4AFE-8E0F-95DE4FF9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7A486-5166-4678-945A-BCF0CA62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8035D7-DF6F-435C-839E-3B49576F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66600-83EC-4BB0-9F41-6081C084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02679B-19A8-4B25-8910-250EB20D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98E405-4DA5-4BD7-97FC-006548E3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2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57CFE-51A7-409E-AB02-B21EE8A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23B1BE-EF25-470F-9513-7DDCDFB55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DDFCE-82DB-420A-AFAE-723C15029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89B66-A6FA-4A40-9057-46D93D99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3F16FF-DE5D-423A-BB5C-4D099BBF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69653-8233-45F8-AAFD-0BF1BFE9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90E72-0307-4C65-B3F7-F87E8469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08FB0-7E13-47DC-B4AF-445185071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1D176-A9E6-4D9F-982C-7BDBF2EF4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BF1B-3AF3-4BD0-A289-4855F8316330}" type="datetimeFigureOut">
              <a:rPr lang="ru-UA" smtClean="0"/>
              <a:t>20.06.2020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B5314-5263-4169-B18D-1232AA0D7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5E5D6B-CE8A-4185-A175-1CB5BFD0D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C6E2-45D0-4F60-9514-A9CCEACB48A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54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1%80%D0%B0%D0%BD%D1%86%D1%83%D0%B7%D1%8C%D0%BA%D0%B0_%D0%BC%D0%BE%D0%B2%D0%B0" TargetMode="External"/><Relationship Id="rId2" Type="http://schemas.openxmlformats.org/officeDocument/2006/relationships/hyperlink" Target="https://uk.wikipedia.org/wiki/%D0%9D%D1%96%D0%BC%D0%B5%D1%86%D1%8C%D0%BA%D0%B0_%D0%BC%D0%BE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uk.wikipedia.org/wiki/%D0%86%D1%82%D0%B0%D0%BB%D1%96%D0%B9%D1%81%D1%8C%D0%BA%D0%B0_%D0%BC%D0%BE%D0%B2%D0%B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CEF3B3C-BEFE-4A1F-9B4F-D3706699B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1284772"/>
            <a:ext cx="10172978" cy="483209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UA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kumimoji="0" lang="ru-RU" altLang="ru-UA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ru-UA" altLang="ru-UA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Швейцарська</a:t>
            </a:r>
            <a:r>
              <a:rPr kumimoji="0" lang="ru-UA" altLang="ru-UA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Конфедерація</a:t>
            </a:r>
            <a:br>
              <a:rPr kumimoji="0" lang="ru-UA" altLang="ru-UA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UA" altLang="ru-UA" sz="4400" b="0" i="0" u="none" strike="noStrike" cap="none" normalizeH="0" baseline="0" dirty="0" err="1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Німецька мова"/>
              </a:rPr>
              <a:t>нім</a:t>
            </a:r>
            <a:r>
              <a:rPr kumimoji="0" lang="ru-UA" altLang="ru-UA" sz="44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Німецька мова"/>
              </a:rPr>
              <a:t>.</a:t>
            </a:r>
            <a:r>
              <a:rPr kumimoji="0" lang="ru-UA" altLang="ru-UA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de-DE" altLang="ru-UA" sz="4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Schweizerische Eidgenossenschaft</a:t>
            </a:r>
            <a:br>
              <a:rPr kumimoji="0" lang="de-DE" altLang="ru-UA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altLang="ru-UA" sz="4400" b="0" i="0" u="none" strike="noStrike" cap="none" normalizeH="0" baseline="0" dirty="0" err="1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Французька мова"/>
              </a:rPr>
              <a:t>фр</a:t>
            </a:r>
            <a:r>
              <a:rPr kumimoji="0" lang="de-DE" altLang="ru-UA" sz="44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Французька мова"/>
              </a:rPr>
              <a:t>.</a:t>
            </a:r>
            <a:r>
              <a:rPr kumimoji="0" lang="de-DE" altLang="ru-UA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ru-UA" sz="4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Confédération suisse</a:t>
            </a:r>
            <a:br>
              <a:rPr kumimoji="0" lang="fr-FR" altLang="ru-UA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fr-FR" altLang="ru-UA" sz="44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Італійська мова"/>
              </a:rPr>
              <a:t>італ.</a:t>
            </a:r>
            <a:r>
              <a:rPr kumimoji="0" lang="fr-FR" altLang="ru-UA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ru-UA" sz="4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Confederazione Svizzera</a:t>
            </a:r>
            <a:br>
              <a:rPr kumimoji="0" lang="fr-FR" altLang="ru-UA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m-CH" altLang="ru-UA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upload.wikimedia.org/wikipedia/commons/thumb/0/08/Flag_of_Switzerland_%28Pantone%29.svg/125px-Flag_of_Switzerland_%28Pantone%29.svg.png">
            <a:extLst>
              <a:ext uri="{FF2B5EF4-FFF2-40B4-BE49-F238E27FC236}">
                <a16:creationId xmlns:a16="http://schemas.microsoft.com/office/drawing/2014/main" id="{6952F846-E4F3-4A1D-849E-E4D2119362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43" y="2995866"/>
            <a:ext cx="3497009" cy="349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83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3D39C8-FD06-4293-BD72-B0B3F64C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" y="402336"/>
            <a:ext cx="4572000" cy="636422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15ABF25-BE89-4051-A9DA-7AD048F8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02336"/>
            <a:ext cx="5919216" cy="109791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/>
              <a:t>Пам’ятник</a:t>
            </a:r>
            <a:r>
              <a:rPr lang="ru-RU" sz="4800" b="1" dirty="0"/>
              <a:t> В. Набокову в м. </a:t>
            </a:r>
            <a:r>
              <a:rPr lang="ru-RU" sz="4800" b="1" dirty="0" err="1"/>
              <a:t>Монтре</a:t>
            </a:r>
            <a:endParaRPr lang="ru-UA" sz="4800" b="1" dirty="0"/>
          </a:p>
        </p:txBody>
      </p:sp>
    </p:spTree>
    <p:extLst>
      <p:ext uri="{BB962C8B-B14F-4D97-AF65-F5344CB8AC3E}">
        <p14:creationId xmlns:p14="http://schemas.microsoft.com/office/powerpoint/2010/main" val="282675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4608E0-4E31-4254-80C8-AE07F8197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6" y="150829"/>
            <a:ext cx="5187595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1FFF69-DDDB-4F1E-81B8-0B6E11257C9A}"/>
              </a:ext>
            </a:extLst>
          </p:cNvPr>
          <p:cNvSpPr/>
          <p:nvPr/>
        </p:nvSpPr>
        <p:spPr>
          <a:xfrm>
            <a:off x="6479554" y="958334"/>
            <a:ext cx="5352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/>
              <a:t>Пам'ятник співаку </a:t>
            </a:r>
            <a:r>
              <a:rPr lang="uk-UA" sz="4800" b="1" dirty="0" err="1"/>
              <a:t>Фредді</a:t>
            </a:r>
            <a:r>
              <a:rPr lang="uk-UA" sz="4800" b="1" dirty="0"/>
              <a:t> </a:t>
            </a:r>
            <a:r>
              <a:rPr lang="uk-UA" sz="4800" b="1" dirty="0" err="1"/>
              <a:t>Мерк’юрі</a:t>
            </a:r>
            <a:r>
              <a:rPr lang="uk-UA" sz="4800" b="1" dirty="0"/>
              <a:t> в м. </a:t>
            </a:r>
            <a:r>
              <a:rPr lang="uk-UA" sz="4800" b="1" dirty="0" err="1"/>
              <a:t>Монтре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86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ильонский замок в Швейцарии: история, описание, фото">
            <a:extLst>
              <a:ext uri="{FF2B5EF4-FFF2-40B4-BE49-F238E27FC236}">
                <a16:creationId xmlns:a16="http://schemas.microsoft.com/office/drawing/2014/main" id="{148B5F80-8F6D-44F6-A5B6-1FF32D68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24" y="1154322"/>
            <a:ext cx="8321040" cy="55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51E0-4373-4E61-B2AB-ED79EA65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735"/>
            <a:ext cx="10515600" cy="1325563"/>
          </a:xfrm>
        </p:spPr>
        <p:txBody>
          <a:bodyPr/>
          <a:lstStyle/>
          <a:p>
            <a:pPr algn="ctr"/>
            <a:r>
              <a:rPr lang="ru-RU" b="1" dirty="0" err="1"/>
              <a:t>Шильйонський</a:t>
            </a:r>
            <a:r>
              <a:rPr lang="ru-RU" b="1" dirty="0"/>
              <a:t> замок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88541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ильонский замок — Википедия">
            <a:extLst>
              <a:ext uri="{FF2B5EF4-FFF2-40B4-BE49-F238E27FC236}">
                <a16:creationId xmlns:a16="http://schemas.microsoft.com/office/drawing/2014/main" id="{F3B591FC-9852-44D4-BD1C-0B8BCC638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1" y="857878"/>
            <a:ext cx="7465186" cy="58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A951AF8-0E5C-48A0-8A38-DDA259441DF7}"/>
              </a:ext>
            </a:extLst>
          </p:cNvPr>
          <p:cNvSpPr txBox="1">
            <a:spLocks/>
          </p:cNvSpPr>
          <p:nvPr/>
        </p:nvSpPr>
        <p:spPr>
          <a:xfrm>
            <a:off x="838200" y="16173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/>
              <a:t>Шильйонський замок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362484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f/f2/%C3%85land_flag_1922.svg/220px-%C3%85land_flag_1922.svg.png">
            <a:extLst>
              <a:ext uri="{FF2B5EF4-FFF2-40B4-BE49-F238E27FC236}">
                <a16:creationId xmlns:a16="http://schemas.microsoft.com/office/drawing/2014/main" id="{9C083D88-2B35-424B-96E9-1213BAA0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47" y="156798"/>
            <a:ext cx="8833899" cy="630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05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07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1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288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86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6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1BD6DF-0120-4496-844C-31B79226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700" b="1" dirty="0"/>
              <a:t>Женева</a:t>
            </a:r>
            <a:endParaRPr lang="ru-UA" sz="47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B10480C-71C6-4E56-B2CD-2DD06FE5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2050" name="Picture 2" descr="Que faire à Genève ? 12 découvertes inoubliables">
            <a:extLst>
              <a:ext uri="{FF2B5EF4-FFF2-40B4-BE49-F238E27FC236}">
                <a16:creationId xmlns:a16="http://schemas.microsoft.com/office/drawing/2014/main" id="{A30C8DB4-5E09-4BFC-B210-40F7953C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168"/>
            <a:ext cx="12192000" cy="52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8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4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36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778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629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10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75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2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F601A67-5464-465E-9352-E1E2C2E52B5C}"/>
              </a:ext>
            </a:extLst>
          </p:cNvPr>
          <p:cNvSpPr txBox="1">
            <a:spLocks/>
          </p:cNvSpPr>
          <p:nvPr/>
        </p:nvSpPr>
        <p:spPr>
          <a:xfrm>
            <a:off x="6557913" y="433631"/>
            <a:ext cx="5187595" cy="414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UA" sz="4400" dirty="0"/>
          </a:p>
        </p:txBody>
      </p:sp>
    </p:spTree>
    <p:extLst>
      <p:ext uri="{BB962C8B-B14F-4D97-AF65-F5344CB8AC3E}">
        <p14:creationId xmlns:p14="http://schemas.microsoft.com/office/powerpoint/2010/main" val="2407903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99E57-4319-40F7-8D9F-FC5D8AB05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B2D990-356D-4978-A2A5-45023A695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514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lais Wilson, Switzerland 2019">
            <a:extLst>
              <a:ext uri="{FF2B5EF4-FFF2-40B4-BE49-F238E27FC236}">
                <a16:creationId xmlns:a16="http://schemas.microsoft.com/office/drawing/2014/main" id="{3A9AB365-C081-4044-9BAD-D91F450A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05840"/>
            <a:ext cx="12190412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099F6CC-BD1B-488E-A986-DF4FEFC3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1256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Палац </a:t>
            </a:r>
            <a:r>
              <a:rPr lang="ru-RU" b="1" dirty="0" err="1"/>
              <a:t>Вільсона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416516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lais des Nations — Wikipédia">
            <a:extLst>
              <a:ext uri="{FF2B5EF4-FFF2-40B4-BE49-F238E27FC236}">
                <a16:creationId xmlns:a16="http://schemas.microsoft.com/office/drawing/2014/main" id="{E9BF2559-ECA9-4900-BE82-F00C2709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4712"/>
            <a:ext cx="9144000" cy="57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97605-C76D-420C-92F9-24627750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53"/>
            <a:ext cx="10564368" cy="878459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/>
              <a:t>Палац </a:t>
            </a:r>
            <a:r>
              <a:rPr lang="ru-RU" sz="4600" b="1" dirty="0" err="1"/>
              <a:t>Націй</a:t>
            </a:r>
            <a:endParaRPr lang="ru-UA" sz="4600" b="1" dirty="0"/>
          </a:p>
        </p:txBody>
      </p:sp>
    </p:spTree>
    <p:extLst>
      <p:ext uri="{BB962C8B-B14F-4D97-AF65-F5344CB8AC3E}">
        <p14:creationId xmlns:p14="http://schemas.microsoft.com/office/powerpoint/2010/main" val="235393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arc de la Perle du Lac — Wikipédia">
            <a:extLst>
              <a:ext uri="{FF2B5EF4-FFF2-40B4-BE49-F238E27FC236}">
                <a16:creationId xmlns:a16="http://schemas.microsoft.com/office/drawing/2014/main" id="{4CB00762-7AB0-4E6A-9CA6-47D06C28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5972"/>
            <a:ext cx="9329928" cy="54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A04DA-C1CA-4413-98DD-EDACB289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2656" cy="1079627"/>
          </a:xfrm>
        </p:spPr>
        <p:txBody>
          <a:bodyPr/>
          <a:lstStyle/>
          <a:p>
            <a:pPr algn="ctr"/>
            <a:r>
              <a:rPr lang="ru-RU" b="1" dirty="0"/>
              <a:t>Парк </a:t>
            </a:r>
            <a:r>
              <a:rPr lang="ru-RU" b="1" dirty="0" err="1"/>
              <a:t>Мон-Репо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20389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to-last | U.S. Mission to International Organizations in Geneva">
            <a:extLst>
              <a:ext uri="{FF2B5EF4-FFF2-40B4-BE49-F238E27FC236}">
                <a16:creationId xmlns:a16="http://schemas.microsoft.com/office/drawing/2014/main" id="{F9BE9DBC-DA5B-48B4-B0F8-2DF1163C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17" y="712216"/>
            <a:ext cx="12289765" cy="58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A651B2-CA52-4961-AE32-805662B8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318771"/>
            <a:ext cx="10674096" cy="393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Штаб-квартира СОТ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174704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69EE2D-76CC-49FE-9011-0C33F276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316906"/>
            <a:ext cx="4791456" cy="638595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A5B0822-80CD-4A63-80D1-C5099F31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014" y="361991"/>
            <a:ext cx="5745482" cy="13662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/>
              <a:t>Римська</a:t>
            </a:r>
            <a:r>
              <a:rPr lang="ru-RU" sz="4800" b="1" dirty="0"/>
              <a:t> колоннада в м. </a:t>
            </a:r>
            <a:r>
              <a:rPr lang="ru-RU" sz="4800" b="1" dirty="0" err="1"/>
              <a:t>Ніон</a:t>
            </a:r>
            <a:endParaRPr lang="ru-UA" sz="4800" b="1" dirty="0"/>
          </a:p>
        </p:txBody>
      </p:sp>
    </p:spTree>
    <p:extLst>
      <p:ext uri="{BB962C8B-B14F-4D97-AF65-F5344CB8AC3E}">
        <p14:creationId xmlns:p14="http://schemas.microsoft.com/office/powerpoint/2010/main" val="62778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DA5993-2663-45D7-9019-BD8B22008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6" y="1304544"/>
            <a:ext cx="7982712" cy="532180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2B9EC1-FB94-49F8-9A5C-77C719F6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Штаб-квартира МОК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372619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E91DEB-ED91-4BE3-B0DD-E923377C7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8" y="0"/>
            <a:ext cx="457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AE0695-197E-49E7-A606-7F83FCFC3229}"/>
              </a:ext>
            </a:extLst>
          </p:cNvPr>
          <p:cNvSpPr/>
          <p:nvPr/>
        </p:nvSpPr>
        <p:spPr>
          <a:xfrm>
            <a:off x="6327648" y="402336"/>
            <a:ext cx="5577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Пам’ятник</a:t>
            </a:r>
            <a:r>
              <a:rPr lang="ru-RU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Чарлі</a:t>
            </a:r>
            <a:r>
              <a:rPr lang="ru-RU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Чапліну</a:t>
            </a:r>
            <a:r>
              <a:rPr lang="ru-RU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Веве</a:t>
            </a:r>
            <a:endParaRPr lang="ru-UA" sz="4000" dirty="0"/>
          </a:p>
        </p:txBody>
      </p:sp>
    </p:spTree>
    <p:extLst>
      <p:ext uri="{BB962C8B-B14F-4D97-AF65-F5344CB8AC3E}">
        <p14:creationId xmlns:p14="http://schemas.microsoft.com/office/powerpoint/2010/main" val="183891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42</Words>
  <Application>Microsoft Office PowerPoint</Application>
  <PresentationFormat>Широкоэкранный</PresentationFormat>
  <Paragraphs>13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  Швейцарська Конфедерація нім. Schweizerische Eidgenossenschaft фр. Confédération suisse італ. Confederazione Svizzera </vt:lpstr>
      <vt:lpstr>Женева</vt:lpstr>
      <vt:lpstr>Палац Вільсона</vt:lpstr>
      <vt:lpstr>Палац Націй</vt:lpstr>
      <vt:lpstr>Парк Мон-Репо</vt:lpstr>
      <vt:lpstr>Штаб-квартира СОТ</vt:lpstr>
      <vt:lpstr>Римська колоннада в м. Ніон</vt:lpstr>
      <vt:lpstr>Штаб-квартира МОК</vt:lpstr>
      <vt:lpstr>Презентация PowerPoint</vt:lpstr>
      <vt:lpstr>Пам’ятник В. Набокову в м. Монтре</vt:lpstr>
      <vt:lpstr>Презентация PowerPoint</vt:lpstr>
      <vt:lpstr>Шильйонський замок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2020-06-10T11:28:44Z</dcterms:created>
  <dcterms:modified xsi:type="dcterms:W3CDTF">2020-06-19T21:12:08Z</dcterms:modified>
</cp:coreProperties>
</file>