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7" d="100"/>
          <a:sy n="107" d="100"/>
        </p:scale>
        <p:origin x="138"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400CDE-7CD1-4D70-B4D4-FEDB9F9C6376}" type="datetimeFigureOut">
              <a:rPr lang="en-US" smtClean="0"/>
              <a:t>4/14/2021</a:t>
            </a:fld>
            <a:endParaRPr lang="en-US"/>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12B32C-1649-46F0-804D-2FAAFCB85A6A}" type="slidenum">
              <a:rPr lang="en-US" smtClean="0"/>
              <a:t>‹Nr.›</a:t>
            </a:fld>
            <a:endParaRPr lang="en-US"/>
          </a:p>
        </p:txBody>
      </p:sp>
    </p:spTree>
    <p:extLst>
      <p:ext uri="{BB962C8B-B14F-4D97-AF65-F5344CB8AC3E}">
        <p14:creationId xmlns:p14="http://schemas.microsoft.com/office/powerpoint/2010/main" val="2864603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uk-UA" smtClean="0"/>
              <a:t>Зразок заголовка</a:t>
            </a:r>
            <a:endParaRPr lang="en-US"/>
          </a:p>
        </p:txBody>
      </p:sp>
      <p:sp>
        <p:nvSpPr>
          <p:cNvPr id="3" name="Пі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smtClean="0"/>
              <a:t>Клацніть, щоб редагувати стиль зразка підзаголовка</a:t>
            </a:r>
            <a:endParaRPr lang="en-US"/>
          </a:p>
        </p:txBody>
      </p:sp>
      <p:sp>
        <p:nvSpPr>
          <p:cNvPr id="4" name="Місце для дати 3"/>
          <p:cNvSpPr>
            <a:spLocks noGrp="1"/>
          </p:cNvSpPr>
          <p:nvPr>
            <p:ph type="dt" sz="half" idx="10"/>
          </p:nvPr>
        </p:nvSpPr>
        <p:spPr/>
        <p:txBody>
          <a:bodyPr/>
          <a:lstStyle/>
          <a:p>
            <a:fld id="{823EA9E1-C681-4AB2-ABCD-7163EBBC7BBD}" type="datetimeFigureOut">
              <a:rPr lang="en-US" smtClean="0"/>
              <a:t>4/14/2021</a:t>
            </a:fld>
            <a:endParaRPr lang="en-US"/>
          </a:p>
        </p:txBody>
      </p:sp>
      <p:sp>
        <p:nvSpPr>
          <p:cNvPr id="5" name="Місце для нижнього колонтитула 4"/>
          <p:cNvSpPr>
            <a:spLocks noGrp="1"/>
          </p:cNvSpPr>
          <p:nvPr>
            <p:ph type="ftr" sz="quarter" idx="11"/>
          </p:nvPr>
        </p:nvSpPr>
        <p:spPr/>
        <p:txBody>
          <a:bodyPr/>
          <a:lstStyle/>
          <a:p>
            <a:endParaRPr lang="en-US"/>
          </a:p>
        </p:txBody>
      </p:sp>
      <p:sp>
        <p:nvSpPr>
          <p:cNvPr id="6" name="Місце для номера слайда 5"/>
          <p:cNvSpPr>
            <a:spLocks noGrp="1"/>
          </p:cNvSpPr>
          <p:nvPr>
            <p:ph type="sldNum" sz="quarter" idx="12"/>
          </p:nvPr>
        </p:nvSpPr>
        <p:spPr/>
        <p:txBody>
          <a:bodyPr/>
          <a:lstStyle/>
          <a:p>
            <a:fld id="{D456E8ED-5BAA-473F-B742-7F67030ABED5}" type="slidenum">
              <a:rPr lang="en-US" smtClean="0"/>
              <a:t>‹Nr.›</a:t>
            </a:fld>
            <a:endParaRPr lang="en-US"/>
          </a:p>
        </p:txBody>
      </p:sp>
    </p:spTree>
    <p:extLst>
      <p:ext uri="{BB962C8B-B14F-4D97-AF65-F5344CB8AC3E}">
        <p14:creationId xmlns:p14="http://schemas.microsoft.com/office/powerpoint/2010/main" val="3312680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Місце для вертикального тексту 2"/>
          <p:cNvSpPr>
            <a:spLocks noGrp="1"/>
          </p:cNvSpPr>
          <p:nvPr>
            <p:ph type="body" orient="vert" idx="1"/>
          </p:nvPr>
        </p:nvSpPr>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Місце для дати 3"/>
          <p:cNvSpPr>
            <a:spLocks noGrp="1"/>
          </p:cNvSpPr>
          <p:nvPr>
            <p:ph type="dt" sz="half" idx="10"/>
          </p:nvPr>
        </p:nvSpPr>
        <p:spPr/>
        <p:txBody>
          <a:bodyPr/>
          <a:lstStyle/>
          <a:p>
            <a:fld id="{823EA9E1-C681-4AB2-ABCD-7163EBBC7BBD}" type="datetimeFigureOut">
              <a:rPr lang="en-US" smtClean="0"/>
              <a:t>4/14/2021</a:t>
            </a:fld>
            <a:endParaRPr lang="en-US"/>
          </a:p>
        </p:txBody>
      </p:sp>
      <p:sp>
        <p:nvSpPr>
          <p:cNvPr id="5" name="Місце для нижнього колонтитула 4"/>
          <p:cNvSpPr>
            <a:spLocks noGrp="1"/>
          </p:cNvSpPr>
          <p:nvPr>
            <p:ph type="ftr" sz="quarter" idx="11"/>
          </p:nvPr>
        </p:nvSpPr>
        <p:spPr/>
        <p:txBody>
          <a:bodyPr/>
          <a:lstStyle/>
          <a:p>
            <a:endParaRPr lang="en-US"/>
          </a:p>
        </p:txBody>
      </p:sp>
      <p:sp>
        <p:nvSpPr>
          <p:cNvPr id="6" name="Місце для номера слайда 5"/>
          <p:cNvSpPr>
            <a:spLocks noGrp="1"/>
          </p:cNvSpPr>
          <p:nvPr>
            <p:ph type="sldNum" sz="quarter" idx="12"/>
          </p:nvPr>
        </p:nvSpPr>
        <p:spPr/>
        <p:txBody>
          <a:bodyPr/>
          <a:lstStyle/>
          <a:p>
            <a:fld id="{D456E8ED-5BAA-473F-B742-7F67030ABED5}" type="slidenum">
              <a:rPr lang="en-US" smtClean="0"/>
              <a:t>‹Nr.›</a:t>
            </a:fld>
            <a:endParaRPr lang="en-US"/>
          </a:p>
        </p:txBody>
      </p:sp>
    </p:spTree>
    <p:extLst>
      <p:ext uri="{BB962C8B-B14F-4D97-AF65-F5344CB8AC3E}">
        <p14:creationId xmlns:p14="http://schemas.microsoft.com/office/powerpoint/2010/main" val="2128830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smtClean="0"/>
              <a:t>Зразок заголовка</a:t>
            </a:r>
            <a:endParaRPr lang="en-US"/>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Місце для дати 3"/>
          <p:cNvSpPr>
            <a:spLocks noGrp="1"/>
          </p:cNvSpPr>
          <p:nvPr>
            <p:ph type="dt" sz="half" idx="10"/>
          </p:nvPr>
        </p:nvSpPr>
        <p:spPr/>
        <p:txBody>
          <a:bodyPr/>
          <a:lstStyle/>
          <a:p>
            <a:fld id="{823EA9E1-C681-4AB2-ABCD-7163EBBC7BBD}" type="datetimeFigureOut">
              <a:rPr lang="en-US" smtClean="0"/>
              <a:t>4/14/2021</a:t>
            </a:fld>
            <a:endParaRPr lang="en-US"/>
          </a:p>
        </p:txBody>
      </p:sp>
      <p:sp>
        <p:nvSpPr>
          <p:cNvPr id="5" name="Місце для нижнього колонтитула 4"/>
          <p:cNvSpPr>
            <a:spLocks noGrp="1"/>
          </p:cNvSpPr>
          <p:nvPr>
            <p:ph type="ftr" sz="quarter" idx="11"/>
          </p:nvPr>
        </p:nvSpPr>
        <p:spPr/>
        <p:txBody>
          <a:bodyPr/>
          <a:lstStyle/>
          <a:p>
            <a:endParaRPr lang="en-US"/>
          </a:p>
        </p:txBody>
      </p:sp>
      <p:sp>
        <p:nvSpPr>
          <p:cNvPr id="6" name="Місце для номера слайда 5"/>
          <p:cNvSpPr>
            <a:spLocks noGrp="1"/>
          </p:cNvSpPr>
          <p:nvPr>
            <p:ph type="sldNum" sz="quarter" idx="12"/>
          </p:nvPr>
        </p:nvSpPr>
        <p:spPr/>
        <p:txBody>
          <a:bodyPr/>
          <a:lstStyle/>
          <a:p>
            <a:fld id="{D456E8ED-5BAA-473F-B742-7F67030ABED5}" type="slidenum">
              <a:rPr lang="en-US" smtClean="0"/>
              <a:t>‹Nr.›</a:t>
            </a:fld>
            <a:endParaRPr lang="en-US"/>
          </a:p>
        </p:txBody>
      </p:sp>
    </p:spTree>
    <p:extLst>
      <p:ext uri="{BB962C8B-B14F-4D97-AF65-F5344CB8AC3E}">
        <p14:creationId xmlns:p14="http://schemas.microsoft.com/office/powerpoint/2010/main" val="4036462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Місце для вмісту 2"/>
          <p:cNvSpPr>
            <a:spLocks noGrp="1"/>
          </p:cNvSpPr>
          <p:nvPr>
            <p:ph idx="1"/>
          </p:nvPr>
        </p:nvSpPr>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Місце для дати 3"/>
          <p:cNvSpPr>
            <a:spLocks noGrp="1"/>
          </p:cNvSpPr>
          <p:nvPr>
            <p:ph type="dt" sz="half" idx="10"/>
          </p:nvPr>
        </p:nvSpPr>
        <p:spPr/>
        <p:txBody>
          <a:bodyPr/>
          <a:lstStyle/>
          <a:p>
            <a:fld id="{823EA9E1-C681-4AB2-ABCD-7163EBBC7BBD}" type="datetimeFigureOut">
              <a:rPr lang="en-US" smtClean="0"/>
              <a:t>4/14/2021</a:t>
            </a:fld>
            <a:endParaRPr lang="en-US"/>
          </a:p>
        </p:txBody>
      </p:sp>
      <p:sp>
        <p:nvSpPr>
          <p:cNvPr id="5" name="Місце для нижнього колонтитула 4"/>
          <p:cNvSpPr>
            <a:spLocks noGrp="1"/>
          </p:cNvSpPr>
          <p:nvPr>
            <p:ph type="ftr" sz="quarter" idx="11"/>
          </p:nvPr>
        </p:nvSpPr>
        <p:spPr/>
        <p:txBody>
          <a:bodyPr/>
          <a:lstStyle/>
          <a:p>
            <a:endParaRPr lang="en-US"/>
          </a:p>
        </p:txBody>
      </p:sp>
      <p:sp>
        <p:nvSpPr>
          <p:cNvPr id="6" name="Місце для номера слайда 5"/>
          <p:cNvSpPr>
            <a:spLocks noGrp="1"/>
          </p:cNvSpPr>
          <p:nvPr>
            <p:ph type="sldNum" sz="quarter" idx="12"/>
          </p:nvPr>
        </p:nvSpPr>
        <p:spPr/>
        <p:txBody>
          <a:bodyPr/>
          <a:lstStyle/>
          <a:p>
            <a:fld id="{D456E8ED-5BAA-473F-B742-7F67030ABED5}" type="slidenum">
              <a:rPr lang="en-US" smtClean="0"/>
              <a:t>‹Nr.›</a:t>
            </a:fld>
            <a:endParaRPr lang="en-US"/>
          </a:p>
        </p:txBody>
      </p:sp>
    </p:spTree>
    <p:extLst>
      <p:ext uri="{BB962C8B-B14F-4D97-AF65-F5344CB8AC3E}">
        <p14:creationId xmlns:p14="http://schemas.microsoft.com/office/powerpoint/2010/main" val="3150976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smtClean="0"/>
              <a:t>Зразок заголовка</a:t>
            </a:r>
            <a:endParaRPr lang="en-US"/>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smtClean="0"/>
              <a:t>Редагувати стиль зразка тексту</a:t>
            </a:r>
          </a:p>
        </p:txBody>
      </p:sp>
      <p:sp>
        <p:nvSpPr>
          <p:cNvPr id="4" name="Місце для дати 3"/>
          <p:cNvSpPr>
            <a:spLocks noGrp="1"/>
          </p:cNvSpPr>
          <p:nvPr>
            <p:ph type="dt" sz="half" idx="10"/>
          </p:nvPr>
        </p:nvSpPr>
        <p:spPr/>
        <p:txBody>
          <a:bodyPr/>
          <a:lstStyle/>
          <a:p>
            <a:fld id="{823EA9E1-C681-4AB2-ABCD-7163EBBC7BBD}" type="datetimeFigureOut">
              <a:rPr lang="en-US" smtClean="0"/>
              <a:t>4/14/2021</a:t>
            </a:fld>
            <a:endParaRPr lang="en-US"/>
          </a:p>
        </p:txBody>
      </p:sp>
      <p:sp>
        <p:nvSpPr>
          <p:cNvPr id="5" name="Місце для нижнього колонтитула 4"/>
          <p:cNvSpPr>
            <a:spLocks noGrp="1"/>
          </p:cNvSpPr>
          <p:nvPr>
            <p:ph type="ftr" sz="quarter" idx="11"/>
          </p:nvPr>
        </p:nvSpPr>
        <p:spPr/>
        <p:txBody>
          <a:bodyPr/>
          <a:lstStyle/>
          <a:p>
            <a:endParaRPr lang="en-US"/>
          </a:p>
        </p:txBody>
      </p:sp>
      <p:sp>
        <p:nvSpPr>
          <p:cNvPr id="6" name="Місце для номера слайда 5"/>
          <p:cNvSpPr>
            <a:spLocks noGrp="1"/>
          </p:cNvSpPr>
          <p:nvPr>
            <p:ph type="sldNum" sz="quarter" idx="12"/>
          </p:nvPr>
        </p:nvSpPr>
        <p:spPr/>
        <p:txBody>
          <a:bodyPr/>
          <a:lstStyle/>
          <a:p>
            <a:fld id="{D456E8ED-5BAA-473F-B742-7F67030ABED5}" type="slidenum">
              <a:rPr lang="en-US" smtClean="0"/>
              <a:t>‹Nr.›</a:t>
            </a:fld>
            <a:endParaRPr lang="en-US"/>
          </a:p>
        </p:txBody>
      </p:sp>
    </p:spTree>
    <p:extLst>
      <p:ext uri="{BB962C8B-B14F-4D97-AF65-F5344CB8AC3E}">
        <p14:creationId xmlns:p14="http://schemas.microsoft.com/office/powerpoint/2010/main" val="409670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Місце для вмісту 2"/>
          <p:cNvSpPr>
            <a:spLocks noGrp="1"/>
          </p:cNvSpPr>
          <p:nvPr>
            <p:ph sz="half" idx="1"/>
          </p:nvPr>
        </p:nvSpPr>
        <p:spPr>
          <a:xfrm>
            <a:off x="838200" y="1825625"/>
            <a:ext cx="5181600" cy="435133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Місце для вмісту 3"/>
          <p:cNvSpPr>
            <a:spLocks noGrp="1"/>
          </p:cNvSpPr>
          <p:nvPr>
            <p:ph sz="half" idx="2"/>
          </p:nvPr>
        </p:nvSpPr>
        <p:spPr>
          <a:xfrm>
            <a:off x="6172200" y="1825625"/>
            <a:ext cx="5181600" cy="435133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5" name="Місце для дати 4"/>
          <p:cNvSpPr>
            <a:spLocks noGrp="1"/>
          </p:cNvSpPr>
          <p:nvPr>
            <p:ph type="dt" sz="half" idx="10"/>
          </p:nvPr>
        </p:nvSpPr>
        <p:spPr/>
        <p:txBody>
          <a:bodyPr/>
          <a:lstStyle/>
          <a:p>
            <a:fld id="{823EA9E1-C681-4AB2-ABCD-7163EBBC7BBD}" type="datetimeFigureOut">
              <a:rPr lang="en-US" smtClean="0"/>
              <a:t>4/14/2021</a:t>
            </a:fld>
            <a:endParaRPr lang="en-US"/>
          </a:p>
        </p:txBody>
      </p:sp>
      <p:sp>
        <p:nvSpPr>
          <p:cNvPr id="6" name="Місце для нижнього колонтитула 5"/>
          <p:cNvSpPr>
            <a:spLocks noGrp="1"/>
          </p:cNvSpPr>
          <p:nvPr>
            <p:ph type="ftr" sz="quarter" idx="11"/>
          </p:nvPr>
        </p:nvSpPr>
        <p:spPr/>
        <p:txBody>
          <a:bodyPr/>
          <a:lstStyle/>
          <a:p>
            <a:endParaRPr lang="en-US"/>
          </a:p>
        </p:txBody>
      </p:sp>
      <p:sp>
        <p:nvSpPr>
          <p:cNvPr id="7" name="Місце для номера слайда 6"/>
          <p:cNvSpPr>
            <a:spLocks noGrp="1"/>
          </p:cNvSpPr>
          <p:nvPr>
            <p:ph type="sldNum" sz="quarter" idx="12"/>
          </p:nvPr>
        </p:nvSpPr>
        <p:spPr/>
        <p:txBody>
          <a:bodyPr/>
          <a:lstStyle/>
          <a:p>
            <a:fld id="{D456E8ED-5BAA-473F-B742-7F67030ABED5}" type="slidenum">
              <a:rPr lang="en-US" smtClean="0"/>
              <a:t>‹Nr.›</a:t>
            </a:fld>
            <a:endParaRPr lang="en-US"/>
          </a:p>
        </p:txBody>
      </p:sp>
    </p:spTree>
    <p:extLst>
      <p:ext uri="{BB962C8B-B14F-4D97-AF65-F5344CB8AC3E}">
        <p14:creationId xmlns:p14="http://schemas.microsoft.com/office/powerpoint/2010/main" val="937804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smtClean="0"/>
              <a:t>Зразок заголовка</a:t>
            </a:r>
            <a:endParaRPr lang="en-US"/>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7" name="Місце для дати 6"/>
          <p:cNvSpPr>
            <a:spLocks noGrp="1"/>
          </p:cNvSpPr>
          <p:nvPr>
            <p:ph type="dt" sz="half" idx="10"/>
          </p:nvPr>
        </p:nvSpPr>
        <p:spPr/>
        <p:txBody>
          <a:bodyPr/>
          <a:lstStyle/>
          <a:p>
            <a:fld id="{823EA9E1-C681-4AB2-ABCD-7163EBBC7BBD}" type="datetimeFigureOut">
              <a:rPr lang="en-US" smtClean="0"/>
              <a:t>4/14/2021</a:t>
            </a:fld>
            <a:endParaRPr lang="en-US"/>
          </a:p>
        </p:txBody>
      </p:sp>
      <p:sp>
        <p:nvSpPr>
          <p:cNvPr id="8" name="Місце для нижнього колонтитула 7"/>
          <p:cNvSpPr>
            <a:spLocks noGrp="1"/>
          </p:cNvSpPr>
          <p:nvPr>
            <p:ph type="ftr" sz="quarter" idx="11"/>
          </p:nvPr>
        </p:nvSpPr>
        <p:spPr/>
        <p:txBody>
          <a:bodyPr/>
          <a:lstStyle/>
          <a:p>
            <a:endParaRPr lang="en-US"/>
          </a:p>
        </p:txBody>
      </p:sp>
      <p:sp>
        <p:nvSpPr>
          <p:cNvPr id="9" name="Місце для номера слайда 8"/>
          <p:cNvSpPr>
            <a:spLocks noGrp="1"/>
          </p:cNvSpPr>
          <p:nvPr>
            <p:ph type="sldNum" sz="quarter" idx="12"/>
          </p:nvPr>
        </p:nvSpPr>
        <p:spPr/>
        <p:txBody>
          <a:bodyPr/>
          <a:lstStyle/>
          <a:p>
            <a:fld id="{D456E8ED-5BAA-473F-B742-7F67030ABED5}" type="slidenum">
              <a:rPr lang="en-US" smtClean="0"/>
              <a:t>‹Nr.›</a:t>
            </a:fld>
            <a:endParaRPr lang="en-US"/>
          </a:p>
        </p:txBody>
      </p:sp>
    </p:spTree>
    <p:extLst>
      <p:ext uri="{BB962C8B-B14F-4D97-AF65-F5344CB8AC3E}">
        <p14:creationId xmlns:p14="http://schemas.microsoft.com/office/powerpoint/2010/main" val="3905321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Місце для дати 2"/>
          <p:cNvSpPr>
            <a:spLocks noGrp="1"/>
          </p:cNvSpPr>
          <p:nvPr>
            <p:ph type="dt" sz="half" idx="10"/>
          </p:nvPr>
        </p:nvSpPr>
        <p:spPr/>
        <p:txBody>
          <a:bodyPr/>
          <a:lstStyle/>
          <a:p>
            <a:fld id="{823EA9E1-C681-4AB2-ABCD-7163EBBC7BBD}" type="datetimeFigureOut">
              <a:rPr lang="en-US" smtClean="0"/>
              <a:t>4/14/2021</a:t>
            </a:fld>
            <a:endParaRPr lang="en-US"/>
          </a:p>
        </p:txBody>
      </p:sp>
      <p:sp>
        <p:nvSpPr>
          <p:cNvPr id="4" name="Місце для нижнього колонтитула 3"/>
          <p:cNvSpPr>
            <a:spLocks noGrp="1"/>
          </p:cNvSpPr>
          <p:nvPr>
            <p:ph type="ftr" sz="quarter" idx="11"/>
          </p:nvPr>
        </p:nvSpPr>
        <p:spPr/>
        <p:txBody>
          <a:bodyPr/>
          <a:lstStyle/>
          <a:p>
            <a:endParaRPr lang="en-US"/>
          </a:p>
        </p:txBody>
      </p:sp>
      <p:sp>
        <p:nvSpPr>
          <p:cNvPr id="5" name="Місце для номера слайда 4"/>
          <p:cNvSpPr>
            <a:spLocks noGrp="1"/>
          </p:cNvSpPr>
          <p:nvPr>
            <p:ph type="sldNum" sz="quarter" idx="12"/>
          </p:nvPr>
        </p:nvSpPr>
        <p:spPr/>
        <p:txBody>
          <a:bodyPr/>
          <a:lstStyle/>
          <a:p>
            <a:fld id="{D456E8ED-5BAA-473F-B742-7F67030ABED5}" type="slidenum">
              <a:rPr lang="en-US" smtClean="0"/>
              <a:t>‹Nr.›</a:t>
            </a:fld>
            <a:endParaRPr lang="en-US"/>
          </a:p>
        </p:txBody>
      </p:sp>
    </p:spTree>
    <p:extLst>
      <p:ext uri="{BB962C8B-B14F-4D97-AF65-F5344CB8AC3E}">
        <p14:creationId xmlns:p14="http://schemas.microsoft.com/office/powerpoint/2010/main" val="1497667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823EA9E1-C681-4AB2-ABCD-7163EBBC7BBD}" type="datetimeFigureOut">
              <a:rPr lang="en-US" smtClean="0"/>
              <a:t>4/14/2021</a:t>
            </a:fld>
            <a:endParaRPr lang="en-US"/>
          </a:p>
        </p:txBody>
      </p:sp>
      <p:sp>
        <p:nvSpPr>
          <p:cNvPr id="3" name="Місце для нижнього колонтитула 2"/>
          <p:cNvSpPr>
            <a:spLocks noGrp="1"/>
          </p:cNvSpPr>
          <p:nvPr>
            <p:ph type="ftr" sz="quarter" idx="11"/>
          </p:nvPr>
        </p:nvSpPr>
        <p:spPr/>
        <p:txBody>
          <a:bodyPr/>
          <a:lstStyle/>
          <a:p>
            <a:endParaRPr lang="en-US"/>
          </a:p>
        </p:txBody>
      </p:sp>
      <p:sp>
        <p:nvSpPr>
          <p:cNvPr id="4" name="Місце для номера слайда 3"/>
          <p:cNvSpPr>
            <a:spLocks noGrp="1"/>
          </p:cNvSpPr>
          <p:nvPr>
            <p:ph type="sldNum" sz="quarter" idx="12"/>
          </p:nvPr>
        </p:nvSpPr>
        <p:spPr/>
        <p:txBody>
          <a:bodyPr/>
          <a:lstStyle/>
          <a:p>
            <a:fld id="{D456E8ED-5BAA-473F-B742-7F67030ABED5}" type="slidenum">
              <a:rPr lang="en-US" smtClean="0"/>
              <a:t>‹Nr.›</a:t>
            </a:fld>
            <a:endParaRPr lang="en-US"/>
          </a:p>
        </p:txBody>
      </p:sp>
    </p:spTree>
    <p:extLst>
      <p:ext uri="{BB962C8B-B14F-4D97-AF65-F5344CB8AC3E}">
        <p14:creationId xmlns:p14="http://schemas.microsoft.com/office/powerpoint/2010/main" val="2039974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smtClean="0"/>
              <a:t>Зразок заголовка</a:t>
            </a:r>
            <a:endParaRPr lang="en-US"/>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Місце для дати 4"/>
          <p:cNvSpPr>
            <a:spLocks noGrp="1"/>
          </p:cNvSpPr>
          <p:nvPr>
            <p:ph type="dt" sz="half" idx="10"/>
          </p:nvPr>
        </p:nvSpPr>
        <p:spPr/>
        <p:txBody>
          <a:bodyPr/>
          <a:lstStyle/>
          <a:p>
            <a:fld id="{823EA9E1-C681-4AB2-ABCD-7163EBBC7BBD}" type="datetimeFigureOut">
              <a:rPr lang="en-US" smtClean="0"/>
              <a:t>4/14/2021</a:t>
            </a:fld>
            <a:endParaRPr lang="en-US"/>
          </a:p>
        </p:txBody>
      </p:sp>
      <p:sp>
        <p:nvSpPr>
          <p:cNvPr id="6" name="Місце для нижнього колонтитула 5"/>
          <p:cNvSpPr>
            <a:spLocks noGrp="1"/>
          </p:cNvSpPr>
          <p:nvPr>
            <p:ph type="ftr" sz="quarter" idx="11"/>
          </p:nvPr>
        </p:nvSpPr>
        <p:spPr/>
        <p:txBody>
          <a:bodyPr/>
          <a:lstStyle/>
          <a:p>
            <a:endParaRPr lang="en-US"/>
          </a:p>
        </p:txBody>
      </p:sp>
      <p:sp>
        <p:nvSpPr>
          <p:cNvPr id="7" name="Місце для номера слайда 6"/>
          <p:cNvSpPr>
            <a:spLocks noGrp="1"/>
          </p:cNvSpPr>
          <p:nvPr>
            <p:ph type="sldNum" sz="quarter" idx="12"/>
          </p:nvPr>
        </p:nvSpPr>
        <p:spPr/>
        <p:txBody>
          <a:bodyPr/>
          <a:lstStyle/>
          <a:p>
            <a:fld id="{D456E8ED-5BAA-473F-B742-7F67030ABED5}" type="slidenum">
              <a:rPr lang="en-US" smtClean="0"/>
              <a:t>‹Nr.›</a:t>
            </a:fld>
            <a:endParaRPr lang="en-US"/>
          </a:p>
        </p:txBody>
      </p:sp>
    </p:spTree>
    <p:extLst>
      <p:ext uri="{BB962C8B-B14F-4D97-AF65-F5344CB8AC3E}">
        <p14:creationId xmlns:p14="http://schemas.microsoft.com/office/powerpoint/2010/main" val="1851376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smtClean="0"/>
              <a:t>Зразок заголовка</a:t>
            </a:r>
            <a:endParaRPr lang="en-US"/>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Місце для дати 4"/>
          <p:cNvSpPr>
            <a:spLocks noGrp="1"/>
          </p:cNvSpPr>
          <p:nvPr>
            <p:ph type="dt" sz="half" idx="10"/>
          </p:nvPr>
        </p:nvSpPr>
        <p:spPr/>
        <p:txBody>
          <a:bodyPr/>
          <a:lstStyle/>
          <a:p>
            <a:fld id="{823EA9E1-C681-4AB2-ABCD-7163EBBC7BBD}" type="datetimeFigureOut">
              <a:rPr lang="en-US" smtClean="0"/>
              <a:t>4/14/2021</a:t>
            </a:fld>
            <a:endParaRPr lang="en-US"/>
          </a:p>
        </p:txBody>
      </p:sp>
      <p:sp>
        <p:nvSpPr>
          <p:cNvPr id="6" name="Місце для нижнього колонтитула 5"/>
          <p:cNvSpPr>
            <a:spLocks noGrp="1"/>
          </p:cNvSpPr>
          <p:nvPr>
            <p:ph type="ftr" sz="quarter" idx="11"/>
          </p:nvPr>
        </p:nvSpPr>
        <p:spPr/>
        <p:txBody>
          <a:bodyPr/>
          <a:lstStyle/>
          <a:p>
            <a:endParaRPr lang="en-US"/>
          </a:p>
        </p:txBody>
      </p:sp>
      <p:sp>
        <p:nvSpPr>
          <p:cNvPr id="7" name="Місце для номера слайда 6"/>
          <p:cNvSpPr>
            <a:spLocks noGrp="1"/>
          </p:cNvSpPr>
          <p:nvPr>
            <p:ph type="sldNum" sz="quarter" idx="12"/>
          </p:nvPr>
        </p:nvSpPr>
        <p:spPr/>
        <p:txBody>
          <a:bodyPr/>
          <a:lstStyle/>
          <a:p>
            <a:fld id="{D456E8ED-5BAA-473F-B742-7F67030ABED5}" type="slidenum">
              <a:rPr lang="en-US" smtClean="0"/>
              <a:t>‹Nr.›</a:t>
            </a:fld>
            <a:endParaRPr lang="en-US"/>
          </a:p>
        </p:txBody>
      </p:sp>
    </p:spTree>
    <p:extLst>
      <p:ext uri="{BB962C8B-B14F-4D97-AF65-F5344CB8AC3E}">
        <p14:creationId xmlns:p14="http://schemas.microsoft.com/office/powerpoint/2010/main" val="231966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smtClean="0"/>
              <a:t>Зразок заголовка</a:t>
            </a:r>
            <a:endParaRPr lang="en-US"/>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3EA9E1-C681-4AB2-ABCD-7163EBBC7BBD}" type="datetimeFigureOut">
              <a:rPr lang="en-US" smtClean="0"/>
              <a:t>4/14/2021</a:t>
            </a:fld>
            <a:endParaRPr lang="en-US"/>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6E8ED-5BAA-473F-B742-7F67030ABED5}" type="slidenum">
              <a:rPr lang="en-US" smtClean="0"/>
              <a:t>‹Nr.›</a:t>
            </a:fld>
            <a:endParaRPr lang="en-US"/>
          </a:p>
        </p:txBody>
      </p:sp>
    </p:spTree>
    <p:extLst>
      <p:ext uri="{BB962C8B-B14F-4D97-AF65-F5344CB8AC3E}">
        <p14:creationId xmlns:p14="http://schemas.microsoft.com/office/powerpoint/2010/main" val="3917954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en-US"/>
              <a:t>Guidelines </a:t>
            </a:r>
            <a:r>
              <a:rPr lang="en-US" smtClean="0"/>
              <a:t>for participants to </a:t>
            </a:r>
            <a:r>
              <a:rPr lang="en-US"/>
              <a:t>join the online conference</a:t>
            </a:r>
            <a:endParaRPr lang="en-US" dirty="0"/>
          </a:p>
        </p:txBody>
      </p:sp>
    </p:spTree>
    <p:extLst>
      <p:ext uri="{BB962C8B-B14F-4D97-AF65-F5344CB8AC3E}">
        <p14:creationId xmlns:p14="http://schemas.microsoft.com/office/powerpoint/2010/main" val="954261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t="9265" b="4934"/>
          <a:stretch/>
        </p:blipFill>
        <p:spPr>
          <a:xfrm>
            <a:off x="35311" y="653143"/>
            <a:ext cx="11996125" cy="5786846"/>
          </a:xfrm>
          <a:prstGeom prst="rect">
            <a:avLst/>
          </a:prstGeom>
        </p:spPr>
      </p:pic>
      <p:sp>
        <p:nvSpPr>
          <p:cNvPr id="5" name="TextBox 4"/>
          <p:cNvSpPr txBox="1"/>
          <p:nvPr/>
        </p:nvSpPr>
        <p:spPr>
          <a:xfrm>
            <a:off x="2651760" y="849086"/>
            <a:ext cx="8229600" cy="646331"/>
          </a:xfrm>
          <a:prstGeom prst="rect">
            <a:avLst/>
          </a:prstGeom>
          <a:noFill/>
        </p:spPr>
        <p:txBody>
          <a:bodyPr wrap="square" rtlCol="0">
            <a:spAutoFit/>
          </a:bodyPr>
          <a:lstStyle/>
          <a:p>
            <a:r>
              <a:rPr lang="en-US"/>
              <a:t>Following the link you enter the page of the conference. On the page, first of all, you have to register yourself. For that press </a:t>
            </a:r>
            <a:r>
              <a:rPr lang="en-US"/>
              <a:t>the </a:t>
            </a:r>
            <a:r>
              <a:rPr lang="de-DE"/>
              <a:t>button</a:t>
            </a:r>
            <a:r>
              <a:rPr lang="en-US" smtClean="0"/>
              <a:t> </a:t>
            </a:r>
            <a:r>
              <a:rPr lang="en-US" b="1" i="1" smtClean="0"/>
              <a:t>Register</a:t>
            </a:r>
            <a:endParaRPr lang="en-US" b="1" i="1" dirty="0"/>
          </a:p>
        </p:txBody>
      </p:sp>
      <p:sp>
        <p:nvSpPr>
          <p:cNvPr id="6" name="Стрілка вліво 5"/>
          <p:cNvSpPr/>
          <p:nvPr/>
        </p:nvSpPr>
        <p:spPr>
          <a:xfrm>
            <a:off x="2560320" y="2351313"/>
            <a:ext cx="901337" cy="1031967"/>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Стрілка вліво 6"/>
          <p:cNvSpPr/>
          <p:nvPr/>
        </p:nvSpPr>
        <p:spPr>
          <a:xfrm rot="16200000">
            <a:off x="5399824" y="4541519"/>
            <a:ext cx="901337" cy="1031967"/>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4142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t="9563" b="7296"/>
          <a:stretch/>
        </p:blipFill>
        <p:spPr>
          <a:xfrm>
            <a:off x="0" y="483325"/>
            <a:ext cx="12100561" cy="5656217"/>
          </a:xfrm>
          <a:prstGeom prst="rect">
            <a:avLst/>
          </a:prstGeom>
        </p:spPr>
      </p:pic>
      <p:sp>
        <p:nvSpPr>
          <p:cNvPr id="3" name="TextBox 2"/>
          <p:cNvSpPr txBox="1"/>
          <p:nvPr/>
        </p:nvSpPr>
        <p:spPr>
          <a:xfrm>
            <a:off x="3735977" y="470263"/>
            <a:ext cx="5603966" cy="369332"/>
          </a:xfrm>
          <a:prstGeom prst="rect">
            <a:avLst/>
          </a:prstGeom>
          <a:noFill/>
        </p:spPr>
        <p:txBody>
          <a:bodyPr wrap="square" rtlCol="0">
            <a:spAutoFit/>
          </a:bodyPr>
          <a:lstStyle/>
          <a:p>
            <a:r>
              <a:rPr lang="en-US"/>
              <a:t>Please, fill requested information in the registration form</a:t>
            </a:r>
            <a:endParaRPr lang="en-US" dirty="0"/>
          </a:p>
        </p:txBody>
      </p:sp>
    </p:spTree>
    <p:extLst>
      <p:ext uri="{BB962C8B-B14F-4D97-AF65-F5344CB8AC3E}">
        <p14:creationId xmlns:p14="http://schemas.microsoft.com/office/powerpoint/2010/main" val="3038525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t="9732" b="6518"/>
          <a:stretch/>
        </p:blipFill>
        <p:spPr>
          <a:xfrm>
            <a:off x="179576" y="391886"/>
            <a:ext cx="12012424" cy="5656217"/>
          </a:xfrm>
          <a:prstGeom prst="rect">
            <a:avLst/>
          </a:prstGeom>
        </p:spPr>
      </p:pic>
      <p:sp>
        <p:nvSpPr>
          <p:cNvPr id="3" name="TextBox 2"/>
          <p:cNvSpPr txBox="1"/>
          <p:nvPr/>
        </p:nvSpPr>
        <p:spPr>
          <a:xfrm>
            <a:off x="3814354" y="287383"/>
            <a:ext cx="5460275" cy="369332"/>
          </a:xfrm>
          <a:prstGeom prst="rect">
            <a:avLst/>
          </a:prstGeom>
          <a:noFill/>
        </p:spPr>
        <p:txBody>
          <a:bodyPr wrap="square" rtlCol="0">
            <a:spAutoFit/>
          </a:bodyPr>
          <a:lstStyle/>
          <a:p>
            <a:r>
              <a:rPr lang="de-DE"/>
              <a:t>After press the button </a:t>
            </a:r>
            <a:r>
              <a:rPr lang="en-US" b="1" i="1" smtClean="0"/>
              <a:t>Submit</a:t>
            </a:r>
            <a:endParaRPr lang="en-US" b="1" i="1" dirty="0"/>
          </a:p>
        </p:txBody>
      </p:sp>
      <p:sp>
        <p:nvSpPr>
          <p:cNvPr id="4" name="Стрілка вліво 3"/>
          <p:cNvSpPr/>
          <p:nvPr/>
        </p:nvSpPr>
        <p:spPr>
          <a:xfrm rot="10800000">
            <a:off x="9470572" y="4010296"/>
            <a:ext cx="1149532" cy="1436915"/>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9046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502" t="8919" r="-502" b="5510"/>
          <a:stretch/>
        </p:blipFill>
        <p:spPr>
          <a:xfrm>
            <a:off x="0" y="417631"/>
            <a:ext cx="12192000" cy="5865604"/>
          </a:xfrm>
          <a:prstGeom prst="rect">
            <a:avLst/>
          </a:prstGeom>
        </p:spPr>
      </p:pic>
      <p:sp>
        <p:nvSpPr>
          <p:cNvPr id="3" name="TextBox 2"/>
          <p:cNvSpPr txBox="1"/>
          <p:nvPr/>
        </p:nvSpPr>
        <p:spPr>
          <a:xfrm>
            <a:off x="4467497" y="417631"/>
            <a:ext cx="4493623" cy="646331"/>
          </a:xfrm>
          <a:prstGeom prst="rect">
            <a:avLst/>
          </a:prstGeom>
          <a:noFill/>
        </p:spPr>
        <p:txBody>
          <a:bodyPr wrap="square" rtlCol="0">
            <a:spAutoFit/>
          </a:bodyPr>
          <a:lstStyle/>
          <a:p>
            <a:r>
              <a:rPr lang="de-DE" smtClean="0"/>
              <a:t>Futher</a:t>
            </a:r>
            <a:r>
              <a:rPr lang="uk-UA" smtClean="0"/>
              <a:t>, </a:t>
            </a:r>
            <a:r>
              <a:rPr lang="de-DE" smtClean="0"/>
              <a:t>you need to confirm your registration by clicking the button </a:t>
            </a:r>
            <a:r>
              <a:rPr lang="en-US" b="1" i="1" smtClean="0"/>
              <a:t>Done</a:t>
            </a:r>
            <a:endParaRPr lang="en-US" b="1" i="1" dirty="0"/>
          </a:p>
        </p:txBody>
      </p:sp>
      <p:sp>
        <p:nvSpPr>
          <p:cNvPr id="4" name="Стрілка вліво 3"/>
          <p:cNvSpPr/>
          <p:nvPr/>
        </p:nvSpPr>
        <p:spPr>
          <a:xfrm rot="5400000">
            <a:off x="3677194" y="3024052"/>
            <a:ext cx="862151" cy="1998619"/>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6870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20684" t="24041" r="6489" b="5285"/>
          <a:stretch/>
        </p:blipFill>
        <p:spPr>
          <a:xfrm>
            <a:off x="104503" y="182879"/>
            <a:ext cx="11276771" cy="6152607"/>
          </a:xfrm>
          <a:prstGeom prst="rect">
            <a:avLst/>
          </a:prstGeom>
        </p:spPr>
      </p:pic>
      <p:sp>
        <p:nvSpPr>
          <p:cNvPr id="3" name="TextBox 2"/>
          <p:cNvSpPr txBox="1"/>
          <p:nvPr/>
        </p:nvSpPr>
        <p:spPr>
          <a:xfrm>
            <a:off x="7824651" y="3017520"/>
            <a:ext cx="4036423" cy="1754326"/>
          </a:xfrm>
          <a:prstGeom prst="rect">
            <a:avLst/>
          </a:prstGeom>
          <a:noFill/>
        </p:spPr>
        <p:txBody>
          <a:bodyPr wrap="square" rtlCol="0">
            <a:spAutoFit/>
          </a:bodyPr>
          <a:lstStyle/>
          <a:p>
            <a:r>
              <a:rPr lang="en-US"/>
              <a:t>After registering for the conference, check your mail. You will receive an email inviting you to join the session</a:t>
            </a:r>
            <a:r>
              <a:rPr lang="en-US"/>
              <a:t>. </a:t>
            </a:r>
            <a:r>
              <a:rPr lang="de-DE"/>
              <a:t>You can click the</a:t>
            </a:r>
            <a:r>
              <a:rPr lang="uk-UA" smtClean="0"/>
              <a:t> </a:t>
            </a:r>
            <a:r>
              <a:rPr lang="en-US" b="1" i="1" smtClean="0"/>
              <a:t>Join </a:t>
            </a:r>
            <a:r>
              <a:rPr lang="en-US" b="1" i="1" smtClean="0"/>
              <a:t>Event </a:t>
            </a:r>
            <a:r>
              <a:rPr lang="de-DE"/>
              <a:t>to join </a:t>
            </a:r>
            <a:r>
              <a:rPr lang="de-DE"/>
              <a:t>the </a:t>
            </a:r>
            <a:r>
              <a:rPr lang="de-DE" smtClean="0"/>
              <a:t>session</a:t>
            </a:r>
            <a:r>
              <a:rPr lang="uk-UA" smtClean="0"/>
              <a:t>. </a:t>
            </a:r>
            <a:r>
              <a:rPr lang="de-DE" b="1" smtClean="0"/>
              <a:t>IMPORTANT</a:t>
            </a:r>
            <a:r>
              <a:rPr lang="de-DE" smtClean="0"/>
              <a:t> </a:t>
            </a:r>
            <a:r>
              <a:rPr lang="en-US"/>
              <a:t>to copy the password that came in the letter to </a:t>
            </a:r>
            <a:r>
              <a:rPr lang="en-US"/>
              <a:t>log </a:t>
            </a:r>
            <a:r>
              <a:rPr lang="en-US" smtClean="0"/>
              <a:t>in.</a:t>
            </a:r>
            <a:endParaRPr lang="en-US" dirty="0"/>
          </a:p>
        </p:txBody>
      </p:sp>
      <p:sp>
        <p:nvSpPr>
          <p:cNvPr id="4" name="Стрілка вліво 3"/>
          <p:cNvSpPr/>
          <p:nvPr/>
        </p:nvSpPr>
        <p:spPr>
          <a:xfrm>
            <a:off x="2984860" y="5381897"/>
            <a:ext cx="790305" cy="1286744"/>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Округлений прямокутник 4"/>
          <p:cNvSpPr/>
          <p:nvPr/>
        </p:nvSpPr>
        <p:spPr>
          <a:xfrm>
            <a:off x="992776" y="4715692"/>
            <a:ext cx="2913017" cy="43107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5006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t="9661" b="5997"/>
          <a:stretch/>
        </p:blipFill>
        <p:spPr>
          <a:xfrm>
            <a:off x="0" y="640080"/>
            <a:ext cx="12120826" cy="5747658"/>
          </a:xfrm>
          <a:prstGeom prst="rect">
            <a:avLst/>
          </a:prstGeom>
        </p:spPr>
      </p:pic>
      <p:sp>
        <p:nvSpPr>
          <p:cNvPr id="3" name="TextBox 2"/>
          <p:cNvSpPr txBox="1"/>
          <p:nvPr/>
        </p:nvSpPr>
        <p:spPr>
          <a:xfrm>
            <a:off x="1593670" y="280520"/>
            <a:ext cx="9836330" cy="923330"/>
          </a:xfrm>
          <a:prstGeom prst="rect">
            <a:avLst/>
          </a:prstGeom>
          <a:noFill/>
        </p:spPr>
        <p:txBody>
          <a:bodyPr wrap="square" rtlCol="0">
            <a:spAutoFit/>
          </a:bodyPr>
          <a:lstStyle/>
          <a:p>
            <a:r>
              <a:rPr lang="en-US"/>
              <a:t>On the day of the session itself, pay attention to the status of the event. Event status </a:t>
            </a:r>
            <a:r>
              <a:rPr lang="en-US" b="1"/>
              <a:t>must be active</a:t>
            </a:r>
            <a:r>
              <a:rPr lang="en-US"/>
              <a:t>. Next, to connect to the event, enter your details that you entered during registration. And be sure to enter the password that came in the mail. </a:t>
            </a:r>
            <a:endParaRPr lang="en-US" dirty="0"/>
          </a:p>
        </p:txBody>
      </p:sp>
      <p:sp>
        <p:nvSpPr>
          <p:cNvPr id="4" name="Округлений прямокутник 3"/>
          <p:cNvSpPr/>
          <p:nvPr/>
        </p:nvSpPr>
        <p:spPr>
          <a:xfrm>
            <a:off x="274320" y="2690949"/>
            <a:ext cx="1698171" cy="28738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Стрілка вліво 4"/>
          <p:cNvSpPr/>
          <p:nvPr/>
        </p:nvSpPr>
        <p:spPr>
          <a:xfrm rot="10800000">
            <a:off x="7034346" y="4585063"/>
            <a:ext cx="790305" cy="1286744"/>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Округлений прямокутник 5"/>
          <p:cNvSpPr/>
          <p:nvPr/>
        </p:nvSpPr>
        <p:spPr>
          <a:xfrm>
            <a:off x="6511835" y="4238898"/>
            <a:ext cx="3154679" cy="24166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7033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t="9275" b="5395"/>
          <a:stretch/>
        </p:blipFill>
        <p:spPr>
          <a:xfrm>
            <a:off x="195942" y="679269"/>
            <a:ext cx="11789981" cy="5656218"/>
          </a:xfrm>
          <a:prstGeom prst="rect">
            <a:avLst/>
          </a:prstGeom>
        </p:spPr>
      </p:pic>
      <p:sp>
        <p:nvSpPr>
          <p:cNvPr id="3" name="TextBox 2"/>
          <p:cNvSpPr txBox="1"/>
          <p:nvPr/>
        </p:nvSpPr>
        <p:spPr>
          <a:xfrm>
            <a:off x="378823" y="326571"/>
            <a:ext cx="11247120" cy="646331"/>
          </a:xfrm>
          <a:prstGeom prst="rect">
            <a:avLst/>
          </a:prstGeom>
          <a:noFill/>
        </p:spPr>
        <p:txBody>
          <a:bodyPr wrap="square" rtlCol="0">
            <a:spAutoFit/>
          </a:bodyPr>
          <a:lstStyle/>
          <a:p>
            <a:pPr algn="just"/>
            <a:r>
              <a:rPr lang="en-US"/>
              <a:t>If you are visiting this event for the first time, you will be prompted to install the application on your browser. In this case, agree to its installation. APPENDIX IS COMPLETELY SAFE AND DOES NOT USE CONFIDENTIAL INFORMATION</a:t>
            </a:r>
            <a:endParaRPr lang="en-US" dirty="0"/>
          </a:p>
        </p:txBody>
      </p:sp>
    </p:spTree>
    <p:extLst>
      <p:ext uri="{BB962C8B-B14F-4D97-AF65-F5344CB8AC3E}">
        <p14:creationId xmlns:p14="http://schemas.microsoft.com/office/powerpoint/2010/main" val="3926471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244" t="9121" r="-244" b="4887"/>
          <a:stretch/>
        </p:blipFill>
        <p:spPr>
          <a:xfrm>
            <a:off x="278204" y="979714"/>
            <a:ext cx="11617976" cy="5617029"/>
          </a:xfrm>
          <a:prstGeom prst="rect">
            <a:avLst/>
          </a:prstGeom>
        </p:spPr>
      </p:pic>
      <p:sp>
        <p:nvSpPr>
          <p:cNvPr id="3" name="TextBox 2"/>
          <p:cNvSpPr txBox="1"/>
          <p:nvPr/>
        </p:nvSpPr>
        <p:spPr>
          <a:xfrm>
            <a:off x="3030583" y="195943"/>
            <a:ext cx="7001691" cy="646331"/>
          </a:xfrm>
          <a:prstGeom prst="rect">
            <a:avLst/>
          </a:prstGeom>
          <a:noFill/>
        </p:spPr>
        <p:txBody>
          <a:bodyPr wrap="square" rtlCol="0">
            <a:spAutoFit/>
          </a:bodyPr>
          <a:lstStyle/>
          <a:p>
            <a:r>
              <a:rPr lang="en-US"/>
              <a:t>Add the application to your browser and then you can go to the online event</a:t>
            </a:r>
            <a:endParaRPr lang="en-US" dirty="0"/>
          </a:p>
        </p:txBody>
      </p:sp>
      <p:sp>
        <p:nvSpPr>
          <p:cNvPr id="4" name="Стрілка вліво 3"/>
          <p:cNvSpPr/>
          <p:nvPr/>
        </p:nvSpPr>
        <p:spPr>
          <a:xfrm rot="10800000">
            <a:off x="7648300" y="1802674"/>
            <a:ext cx="790305" cy="1286744"/>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8408329"/>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223</Words>
  <Application>Microsoft Office PowerPoint</Application>
  <PresentationFormat>Breitbild</PresentationFormat>
  <Paragraphs>9</Paragraphs>
  <Slides>9</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9</vt:i4>
      </vt:variant>
    </vt:vector>
  </HeadingPairs>
  <TitlesOfParts>
    <vt:vector size="13" baseType="lpstr">
      <vt:lpstr>Arial</vt:lpstr>
      <vt:lpstr>Calibri</vt:lpstr>
      <vt:lpstr>Calibri Light</vt:lpstr>
      <vt:lpstr>Тема Office</vt:lpstr>
      <vt:lpstr>Guidelines for participants to join the online conference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Andriy Blozva</dc:creator>
  <cp:lastModifiedBy>xxxxx</cp:lastModifiedBy>
  <cp:revision>6</cp:revision>
  <dcterms:created xsi:type="dcterms:W3CDTF">2021-04-13T20:22:43Z</dcterms:created>
  <dcterms:modified xsi:type="dcterms:W3CDTF">2021-04-14T07:07:51Z</dcterms:modified>
</cp:coreProperties>
</file>