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346" r:id="rId4"/>
    <p:sldId id="345" r:id="rId5"/>
    <p:sldId id="358" r:id="rId6"/>
    <p:sldId id="359" r:id="rId7"/>
    <p:sldId id="360" r:id="rId8"/>
    <p:sldId id="363" r:id="rId9"/>
    <p:sldId id="364" r:id="rId10"/>
    <p:sldId id="365" r:id="rId11"/>
    <p:sldId id="366" r:id="rId12"/>
    <p:sldId id="367" r:id="rId13"/>
    <p:sldId id="3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03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720" y="9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36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831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484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723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086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350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099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8E4CD2F-19FD-4D06-B1F3-52C4E8F04EF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96182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9752D35-94A9-482B-B5CB-634979BBD92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090284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9302DB8-5453-4391-88B9-E8AC1DFF4BD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084387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367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139F7A-DB49-4747-BE08-2A8FB28A42D4}"/>
              </a:ext>
            </a:extLst>
          </p:cNvPr>
          <p:cNvGrpSpPr/>
          <p:nvPr userDrawn="1"/>
        </p:nvGrpSpPr>
        <p:grpSpPr>
          <a:xfrm>
            <a:off x="7407953" y="971475"/>
            <a:ext cx="4036500" cy="2217783"/>
            <a:chOff x="-548507" y="477868"/>
            <a:chExt cx="11570449" cy="635717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B696E14-E4FC-4CAD-B619-D5D6531CDBA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C7A3BAB-C316-4570-8C02-FA57705CEA1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C3B5317-9A0B-4143-B85C-C6333005AA8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C3FC81-1AF3-4E17-B97B-AE88B868199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33F2209-582D-4124-A8AA-0D03E8CB0BD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E291033-212C-4813-B044-97CA11AA96C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BA495EE9-E152-4FF0-9201-54652D96C9B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0986D480-D6AF-445E-B186-E7DADA25429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D4320F5-7635-4ABC-8E7E-37CE4D7E378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A24AE20-9881-4F48-B624-6F384E4D805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3A01168-DF4A-49DF-9EB2-F8083891FDF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B6DEAE7-705F-43A1-B2A9-88B7876C008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03F237-F11B-47DE-A8FC-A59A36AB846E}"/>
              </a:ext>
            </a:extLst>
          </p:cNvPr>
          <p:cNvGrpSpPr/>
          <p:nvPr userDrawn="1"/>
        </p:nvGrpSpPr>
        <p:grpSpPr>
          <a:xfrm>
            <a:off x="7407953" y="3842291"/>
            <a:ext cx="4036500" cy="2217783"/>
            <a:chOff x="-548507" y="477868"/>
            <a:chExt cx="11570449" cy="635717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E13D25-B44B-45EE-AD49-945CED521D9E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4A27622-138F-42A4-B619-E1EDEBE65B6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228C124-8565-4874-988E-BD6CF00778B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D24E54F-694E-4CFC-8FD6-7C7EF289E44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9545CB5-C583-4ACC-BDCA-981B72D1FB0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D2342B7-5FBD-443E-9EF8-8EC1EF4976B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0A7BCF3-E9A3-43E2-A838-B49E56800AC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870E4160-EB42-4706-876E-7A6CB3AFB2F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F18B2B1-2502-4DDA-8AC8-94AC43C5905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5D08569-B08C-4E8A-A321-5A99E049284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08B869B9-AA3C-4354-99B8-56B1FB119A8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D59C257-136E-45D5-9223-3ADC5C6B8D8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BE51ADC-8BC1-455E-BA55-8AA7DC898FC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956092" y="1111547"/>
            <a:ext cx="2927081" cy="174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DCD9D3DB-2220-4596-A5BF-72EE7B9609A5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956092" y="3984257"/>
            <a:ext cx="2927081" cy="174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8904"/>
            <a:ext cx="3119669" cy="64902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18453" y="178904"/>
            <a:ext cx="3119669" cy="64902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5465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3597965" y="1301929"/>
            <a:ext cx="8289234" cy="5029200"/>
          </a:xfrm>
          <a:prstGeom prst="frame">
            <a:avLst>
              <a:gd name="adj1" fmla="val 99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881F345-7416-4CA4-813E-57AAA18D7E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E28CAD-AAB2-4FAD-8B07-DA86876356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023797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324478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807046C-F888-4A36-A40A-256FAD5D0C4E}"/>
              </a:ext>
            </a:extLst>
          </p:cNvPr>
          <p:cNvSpPr/>
          <p:nvPr userDrawn="1"/>
        </p:nvSpPr>
        <p:spPr>
          <a:xfrm>
            <a:off x="356152" y="473558"/>
            <a:ext cx="11479696" cy="5910884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6396103F-7E16-4445-B7A5-DADC79F7C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258417"/>
            <a:ext cx="10895743" cy="36874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557259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6F4EEB4-6583-4B5F-914D-B48FDE24D3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04079" y="3577044"/>
            <a:ext cx="3100540" cy="3100540"/>
          </a:xfrm>
          <a:custGeom>
            <a:avLst/>
            <a:gdLst>
              <a:gd name="connsiteX0" fmla="*/ 1550271 w 3100540"/>
              <a:gd name="connsiteY0" fmla="*/ 0 h 3100540"/>
              <a:gd name="connsiteX1" fmla="*/ 1677817 w 3100540"/>
              <a:gd name="connsiteY1" fmla="*/ 52831 h 3100540"/>
              <a:gd name="connsiteX2" fmla="*/ 3047710 w 3100540"/>
              <a:gd name="connsiteY2" fmla="*/ 1422724 h 3100540"/>
              <a:gd name="connsiteX3" fmla="*/ 3047710 w 3100540"/>
              <a:gd name="connsiteY3" fmla="*/ 1677815 h 3100540"/>
              <a:gd name="connsiteX4" fmla="*/ 1677815 w 3100540"/>
              <a:gd name="connsiteY4" fmla="*/ 3047710 h 3100540"/>
              <a:gd name="connsiteX5" fmla="*/ 1422725 w 3100540"/>
              <a:gd name="connsiteY5" fmla="*/ 3047710 h 3100540"/>
              <a:gd name="connsiteX6" fmla="*/ 52832 w 3100540"/>
              <a:gd name="connsiteY6" fmla="*/ 1677816 h 3100540"/>
              <a:gd name="connsiteX7" fmla="*/ 52832 w 3100540"/>
              <a:gd name="connsiteY7" fmla="*/ 1422726 h 3100540"/>
              <a:gd name="connsiteX8" fmla="*/ 1422726 w 3100540"/>
              <a:gd name="connsiteY8" fmla="*/ 52831 h 3100540"/>
              <a:gd name="connsiteX9" fmla="*/ 1550271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1" y="0"/>
                </a:moveTo>
                <a:cubicBezTo>
                  <a:pt x="1596434" y="0"/>
                  <a:pt x="1642596" y="17610"/>
                  <a:pt x="1677817" y="52831"/>
                </a:cubicBezTo>
                <a:lnTo>
                  <a:pt x="3047710" y="1422724"/>
                </a:lnTo>
                <a:cubicBezTo>
                  <a:pt x="3118151" y="1493166"/>
                  <a:pt x="3118151" y="1607373"/>
                  <a:pt x="3047710" y="1677815"/>
                </a:cubicBezTo>
                <a:lnTo>
                  <a:pt x="1677815" y="3047710"/>
                </a:lnTo>
                <a:cubicBezTo>
                  <a:pt x="1607374" y="3118151"/>
                  <a:pt x="1493166" y="3118151"/>
                  <a:pt x="1422725" y="3047710"/>
                </a:cubicBezTo>
                <a:lnTo>
                  <a:pt x="52832" y="1677816"/>
                </a:lnTo>
                <a:cubicBezTo>
                  <a:pt x="-17610" y="1607375"/>
                  <a:pt x="-17610" y="1493167"/>
                  <a:pt x="52832" y="1422726"/>
                </a:cubicBezTo>
                <a:lnTo>
                  <a:pt x="1422726" y="52831"/>
                </a:lnTo>
                <a:cubicBezTo>
                  <a:pt x="1457947" y="17610"/>
                  <a:pt x="1504109" y="0"/>
                  <a:pt x="15502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318C2DA-4692-4840-BBAF-64272F41D6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0711" y="1890533"/>
            <a:ext cx="3100541" cy="3100540"/>
          </a:xfrm>
          <a:custGeom>
            <a:avLst/>
            <a:gdLst>
              <a:gd name="connsiteX0" fmla="*/ 1550272 w 3100541"/>
              <a:gd name="connsiteY0" fmla="*/ 0 h 3100540"/>
              <a:gd name="connsiteX1" fmla="*/ 1677817 w 3100541"/>
              <a:gd name="connsiteY1" fmla="*/ 52831 h 3100540"/>
              <a:gd name="connsiteX2" fmla="*/ 3047710 w 3100541"/>
              <a:gd name="connsiteY2" fmla="*/ 1422724 h 3100540"/>
              <a:gd name="connsiteX3" fmla="*/ 3047710 w 3100541"/>
              <a:gd name="connsiteY3" fmla="*/ 1677815 h 3100540"/>
              <a:gd name="connsiteX4" fmla="*/ 1677815 w 3100541"/>
              <a:gd name="connsiteY4" fmla="*/ 3047710 h 3100540"/>
              <a:gd name="connsiteX5" fmla="*/ 1422725 w 3100541"/>
              <a:gd name="connsiteY5" fmla="*/ 3047710 h 3100540"/>
              <a:gd name="connsiteX6" fmla="*/ 52832 w 3100541"/>
              <a:gd name="connsiteY6" fmla="*/ 1677816 h 3100540"/>
              <a:gd name="connsiteX7" fmla="*/ 52832 w 3100541"/>
              <a:gd name="connsiteY7" fmla="*/ 1422726 h 3100540"/>
              <a:gd name="connsiteX8" fmla="*/ 1422727 w 3100541"/>
              <a:gd name="connsiteY8" fmla="*/ 52831 h 3100540"/>
              <a:gd name="connsiteX9" fmla="*/ 1550272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2" y="0"/>
                </a:moveTo>
                <a:cubicBezTo>
                  <a:pt x="1596434" y="0"/>
                  <a:pt x="1642596" y="17610"/>
                  <a:pt x="1677817" y="52831"/>
                </a:cubicBezTo>
                <a:lnTo>
                  <a:pt x="3047710" y="1422724"/>
                </a:lnTo>
                <a:cubicBezTo>
                  <a:pt x="3118152" y="1493166"/>
                  <a:pt x="3118152" y="1607373"/>
                  <a:pt x="3047710" y="1677815"/>
                </a:cubicBezTo>
                <a:lnTo>
                  <a:pt x="1677815" y="3047710"/>
                </a:lnTo>
                <a:cubicBezTo>
                  <a:pt x="1607374" y="3118151"/>
                  <a:pt x="1493166" y="3118151"/>
                  <a:pt x="1422725" y="3047710"/>
                </a:cubicBezTo>
                <a:lnTo>
                  <a:pt x="52832" y="1677816"/>
                </a:lnTo>
                <a:cubicBezTo>
                  <a:pt x="-17610" y="1607375"/>
                  <a:pt x="-17610" y="1493167"/>
                  <a:pt x="52832" y="1422726"/>
                </a:cubicBezTo>
                <a:lnTo>
                  <a:pt x="1422727" y="52831"/>
                </a:lnTo>
                <a:cubicBezTo>
                  <a:pt x="1457948" y="17610"/>
                  <a:pt x="1504110" y="0"/>
                  <a:pt x="15502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61E1271-8E26-4A56-89E0-8D56BC4E579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04079" y="204021"/>
            <a:ext cx="3100540" cy="3100540"/>
          </a:xfrm>
          <a:custGeom>
            <a:avLst/>
            <a:gdLst>
              <a:gd name="connsiteX0" fmla="*/ 1550272 w 3100540"/>
              <a:gd name="connsiteY0" fmla="*/ 0 h 3100540"/>
              <a:gd name="connsiteX1" fmla="*/ 1677817 w 3100540"/>
              <a:gd name="connsiteY1" fmla="*/ 52831 h 3100540"/>
              <a:gd name="connsiteX2" fmla="*/ 3047710 w 3100540"/>
              <a:gd name="connsiteY2" fmla="*/ 1422724 h 3100540"/>
              <a:gd name="connsiteX3" fmla="*/ 3047710 w 3100540"/>
              <a:gd name="connsiteY3" fmla="*/ 1677814 h 3100540"/>
              <a:gd name="connsiteX4" fmla="*/ 1677815 w 3100540"/>
              <a:gd name="connsiteY4" fmla="*/ 3047709 h 3100540"/>
              <a:gd name="connsiteX5" fmla="*/ 1422725 w 3100540"/>
              <a:gd name="connsiteY5" fmla="*/ 3047709 h 3100540"/>
              <a:gd name="connsiteX6" fmla="*/ 52832 w 3100540"/>
              <a:gd name="connsiteY6" fmla="*/ 1677816 h 3100540"/>
              <a:gd name="connsiteX7" fmla="*/ 52832 w 3100540"/>
              <a:gd name="connsiteY7" fmla="*/ 1422726 h 3100540"/>
              <a:gd name="connsiteX8" fmla="*/ 1422726 w 3100540"/>
              <a:gd name="connsiteY8" fmla="*/ 52831 h 3100540"/>
              <a:gd name="connsiteX9" fmla="*/ 1550272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2" y="0"/>
                </a:moveTo>
                <a:cubicBezTo>
                  <a:pt x="1596434" y="0"/>
                  <a:pt x="1642596" y="17610"/>
                  <a:pt x="1677817" y="52831"/>
                </a:cubicBezTo>
                <a:lnTo>
                  <a:pt x="3047710" y="1422724"/>
                </a:lnTo>
                <a:cubicBezTo>
                  <a:pt x="3118151" y="1493166"/>
                  <a:pt x="3118151" y="1607373"/>
                  <a:pt x="3047710" y="1677814"/>
                </a:cubicBezTo>
                <a:lnTo>
                  <a:pt x="1677815" y="3047709"/>
                </a:lnTo>
                <a:cubicBezTo>
                  <a:pt x="1607374" y="3118151"/>
                  <a:pt x="1493166" y="3118151"/>
                  <a:pt x="1422725" y="3047709"/>
                </a:cubicBezTo>
                <a:lnTo>
                  <a:pt x="52832" y="1677816"/>
                </a:lnTo>
                <a:cubicBezTo>
                  <a:pt x="-17610" y="1607375"/>
                  <a:pt x="-17610" y="1493167"/>
                  <a:pt x="52832" y="1422726"/>
                </a:cubicBezTo>
                <a:lnTo>
                  <a:pt x="1422726" y="52831"/>
                </a:lnTo>
                <a:cubicBezTo>
                  <a:pt x="1457947" y="17610"/>
                  <a:pt x="1504109" y="0"/>
                  <a:pt x="15502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74FD296-6253-4D1F-B77E-613D6A90428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26385" y="0"/>
            <a:ext cx="7865615" cy="6858000"/>
          </a:xfrm>
          <a:custGeom>
            <a:avLst/>
            <a:gdLst>
              <a:gd name="connsiteX0" fmla="*/ 3354914 w 7865615"/>
              <a:gd name="connsiteY0" fmla="*/ 0 h 6858000"/>
              <a:gd name="connsiteX1" fmla="*/ 4457065 w 7865615"/>
              <a:gd name="connsiteY1" fmla="*/ 0 h 6858000"/>
              <a:gd name="connsiteX2" fmla="*/ 5619038 w 7865615"/>
              <a:gd name="connsiteY2" fmla="*/ 0 h 6858000"/>
              <a:gd name="connsiteX3" fmla="*/ 7865615 w 7865615"/>
              <a:gd name="connsiteY3" fmla="*/ 0 h 6858000"/>
              <a:gd name="connsiteX4" fmla="*/ 7865615 w 7865615"/>
              <a:gd name="connsiteY4" fmla="*/ 6858000 h 6858000"/>
              <a:gd name="connsiteX5" fmla="*/ 7212263 w 7865615"/>
              <a:gd name="connsiteY5" fmla="*/ 6858000 h 6858000"/>
              <a:gd name="connsiteX6" fmla="*/ 4480673 w 7865615"/>
              <a:gd name="connsiteY6" fmla="*/ 6858000 h 6858000"/>
              <a:gd name="connsiteX7" fmla="*/ 3331306 w 7865615"/>
              <a:gd name="connsiteY7" fmla="*/ 6858000 h 6858000"/>
              <a:gd name="connsiteX8" fmla="*/ 60732 w 7865615"/>
              <a:gd name="connsiteY8" fmla="*/ 3587426 h 6858000"/>
              <a:gd name="connsiteX9" fmla="*/ 60732 w 7865615"/>
              <a:gd name="connsiteY9" fmla="*/ 3294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5615" h="6858000">
                <a:moveTo>
                  <a:pt x="3354914" y="0"/>
                </a:moveTo>
                <a:lnTo>
                  <a:pt x="4457065" y="0"/>
                </a:lnTo>
                <a:lnTo>
                  <a:pt x="5619038" y="0"/>
                </a:lnTo>
                <a:lnTo>
                  <a:pt x="7865615" y="0"/>
                </a:lnTo>
                <a:lnTo>
                  <a:pt x="7865615" y="6858000"/>
                </a:lnTo>
                <a:lnTo>
                  <a:pt x="7212263" y="6858000"/>
                </a:lnTo>
                <a:lnTo>
                  <a:pt x="4480673" y="6858000"/>
                </a:lnTo>
                <a:lnTo>
                  <a:pt x="3331306" y="6858000"/>
                </a:lnTo>
                <a:lnTo>
                  <a:pt x="60732" y="3587426"/>
                </a:lnTo>
                <a:cubicBezTo>
                  <a:pt x="-20244" y="3506449"/>
                  <a:pt x="-20244" y="3375159"/>
                  <a:pt x="60732" y="32941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3692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CFB63C-8719-4A56-9AE9-2AE7BBFD27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3"/>
            <a:ext cx="7219949" cy="6791323"/>
          </a:xfrm>
          <a:custGeom>
            <a:avLst/>
            <a:gdLst>
              <a:gd name="connsiteX0" fmla="*/ 6373343 w 7219949"/>
              <a:gd name="connsiteY0" fmla="*/ 5762674 h 6791323"/>
              <a:gd name="connsiteX1" fmla="*/ 6413754 w 7219949"/>
              <a:gd name="connsiteY1" fmla="*/ 5791064 h 6791323"/>
              <a:gd name="connsiteX2" fmla="*/ 6422746 w 7219949"/>
              <a:gd name="connsiteY2" fmla="*/ 5798985 h 6791323"/>
              <a:gd name="connsiteX3" fmla="*/ 6422797 w 7219949"/>
              <a:gd name="connsiteY3" fmla="*/ 5799972 h 6791323"/>
              <a:gd name="connsiteX4" fmla="*/ 6417097 w 7219949"/>
              <a:gd name="connsiteY4" fmla="*/ 5796731 h 6791323"/>
              <a:gd name="connsiteX5" fmla="*/ 6421197 w 7219949"/>
              <a:gd name="connsiteY5" fmla="*/ 5803224 h 6791323"/>
              <a:gd name="connsiteX6" fmla="*/ 6423069 w 7219949"/>
              <a:gd name="connsiteY6" fmla="*/ 5805289 h 6791323"/>
              <a:gd name="connsiteX7" fmla="*/ 6423280 w 7219949"/>
              <a:gd name="connsiteY7" fmla="*/ 5809382 h 6791323"/>
              <a:gd name="connsiteX8" fmla="*/ 6409944 w 7219949"/>
              <a:gd name="connsiteY8" fmla="*/ 5797636 h 6791323"/>
              <a:gd name="connsiteX9" fmla="*/ 1540022 w 7219949"/>
              <a:gd name="connsiteY9" fmla="*/ 5527312 h 6791323"/>
              <a:gd name="connsiteX10" fmla="*/ 1522578 w 7219949"/>
              <a:gd name="connsiteY10" fmla="*/ 5529871 h 6791323"/>
              <a:gd name="connsiteX11" fmla="*/ 1509084 w 7219949"/>
              <a:gd name="connsiteY11" fmla="*/ 5542239 h 6791323"/>
              <a:gd name="connsiteX12" fmla="*/ 1523166 w 7219949"/>
              <a:gd name="connsiteY12" fmla="*/ 5546372 h 6791323"/>
              <a:gd name="connsiteX13" fmla="*/ 1550935 w 7219949"/>
              <a:gd name="connsiteY13" fmla="*/ 5543314 h 6791323"/>
              <a:gd name="connsiteX14" fmla="*/ 1571395 w 7219949"/>
              <a:gd name="connsiteY14" fmla="*/ 5533722 h 6791323"/>
              <a:gd name="connsiteX15" fmla="*/ 1559206 w 7219949"/>
              <a:gd name="connsiteY15" fmla="*/ 5531447 h 6791323"/>
              <a:gd name="connsiteX16" fmla="*/ 1444220 w 7219949"/>
              <a:gd name="connsiteY16" fmla="*/ 5502038 h 6791323"/>
              <a:gd name="connsiteX17" fmla="*/ 1442366 w 7219949"/>
              <a:gd name="connsiteY17" fmla="*/ 5504927 h 6791323"/>
              <a:gd name="connsiteX18" fmla="*/ 1445716 w 7219949"/>
              <a:gd name="connsiteY18" fmla="*/ 5504667 h 6791323"/>
              <a:gd name="connsiteX19" fmla="*/ 1109001 w 7219949"/>
              <a:gd name="connsiteY19" fmla="*/ 5399894 h 6791323"/>
              <a:gd name="connsiteX20" fmla="*/ 1088139 w 7219949"/>
              <a:gd name="connsiteY20" fmla="*/ 5430615 h 6791323"/>
              <a:gd name="connsiteX21" fmla="*/ 1154903 w 7219949"/>
              <a:gd name="connsiteY21" fmla="*/ 5493637 h 6791323"/>
              <a:gd name="connsiteX22" fmla="*/ 1199413 w 7219949"/>
              <a:gd name="connsiteY22" fmla="*/ 5502038 h 6791323"/>
              <a:gd name="connsiteX23" fmla="*/ 1203154 w 7219949"/>
              <a:gd name="connsiteY23" fmla="*/ 5506753 h 6791323"/>
              <a:gd name="connsiteX24" fmla="*/ 1221483 w 7219949"/>
              <a:gd name="connsiteY24" fmla="*/ 5500369 h 6791323"/>
              <a:gd name="connsiteX25" fmla="*/ 1254063 w 7219949"/>
              <a:gd name="connsiteY25" fmla="*/ 5500404 h 6791323"/>
              <a:gd name="connsiteX26" fmla="*/ 1257548 w 7219949"/>
              <a:gd name="connsiteY26" fmla="*/ 5502518 h 6791323"/>
              <a:gd name="connsiteX27" fmla="*/ 1259224 w 7219949"/>
              <a:gd name="connsiteY27" fmla="*/ 5501513 h 6791323"/>
              <a:gd name="connsiteX28" fmla="*/ 1269888 w 7219949"/>
              <a:gd name="connsiteY28" fmla="*/ 5506239 h 6791323"/>
              <a:gd name="connsiteX29" fmla="*/ 1271060 w 7219949"/>
              <a:gd name="connsiteY29" fmla="*/ 5511704 h 6791323"/>
              <a:gd name="connsiteX30" fmla="*/ 1284187 w 7219949"/>
              <a:gd name="connsiteY30" fmla="*/ 5528103 h 6791323"/>
              <a:gd name="connsiteX31" fmla="*/ 1295893 w 7219949"/>
              <a:gd name="connsiteY31" fmla="*/ 5528899 h 6791323"/>
              <a:gd name="connsiteX32" fmla="*/ 1329134 w 7219949"/>
              <a:gd name="connsiteY32" fmla="*/ 5523362 h 6791323"/>
              <a:gd name="connsiteX33" fmla="*/ 1345023 w 7219949"/>
              <a:gd name="connsiteY33" fmla="*/ 5522735 h 6791323"/>
              <a:gd name="connsiteX34" fmla="*/ 1332945 w 7219949"/>
              <a:gd name="connsiteY34" fmla="*/ 5502038 h 6791323"/>
              <a:gd name="connsiteX35" fmla="*/ 1306980 w 7219949"/>
              <a:gd name="connsiteY35" fmla="*/ 5439018 h 6791323"/>
              <a:gd name="connsiteX36" fmla="*/ 1173450 w 7219949"/>
              <a:gd name="connsiteY36" fmla="*/ 5413812 h 6791323"/>
              <a:gd name="connsiteX37" fmla="*/ 1125229 w 7219949"/>
              <a:gd name="connsiteY37" fmla="*/ 5409611 h 6791323"/>
              <a:gd name="connsiteX38" fmla="*/ 1109001 w 7219949"/>
              <a:gd name="connsiteY38" fmla="*/ 5399894 h 6791323"/>
              <a:gd name="connsiteX39" fmla="*/ 1 w 7219949"/>
              <a:gd name="connsiteY39" fmla="*/ 5033886 h 6791323"/>
              <a:gd name="connsiteX40" fmla="*/ 20697 w 7219949"/>
              <a:gd name="connsiteY40" fmla="*/ 5050987 h 6791323"/>
              <a:gd name="connsiteX41" fmla="*/ 27306 w 7219949"/>
              <a:gd name="connsiteY41" fmla="*/ 5098712 h 6791323"/>
              <a:gd name="connsiteX42" fmla="*/ 75524 w 7219949"/>
              <a:gd name="connsiteY42" fmla="*/ 5149127 h 6791323"/>
              <a:gd name="connsiteX43" fmla="*/ 309203 w 7219949"/>
              <a:gd name="connsiteY43" fmla="*/ 5291971 h 6791323"/>
              <a:gd name="connsiteX44" fmla="*/ 353715 w 7219949"/>
              <a:gd name="connsiteY44" fmla="*/ 5350789 h 6791323"/>
              <a:gd name="connsiteX45" fmla="*/ 223891 w 7219949"/>
              <a:gd name="connsiteY45" fmla="*/ 5333986 h 6791323"/>
              <a:gd name="connsiteX46" fmla="*/ 45852 w 7219949"/>
              <a:gd name="connsiteY46" fmla="*/ 5266763 h 6791323"/>
              <a:gd name="connsiteX47" fmla="*/ 1 w 7219949"/>
              <a:gd name="connsiteY47" fmla="*/ 5245499 h 6791323"/>
              <a:gd name="connsiteX48" fmla="*/ 6018519 w 7219949"/>
              <a:gd name="connsiteY48" fmla="*/ 3828679 h 6791323"/>
              <a:gd name="connsiteX49" fmla="*/ 6061272 w 7219949"/>
              <a:gd name="connsiteY49" fmla="*/ 3852562 h 6791323"/>
              <a:gd name="connsiteX50" fmla="*/ 6123598 w 7219949"/>
              <a:gd name="connsiteY50" fmla="*/ 3899316 h 6791323"/>
              <a:gd name="connsiteX51" fmla="*/ 6135571 w 7219949"/>
              <a:gd name="connsiteY51" fmla="*/ 3918704 h 6791323"/>
              <a:gd name="connsiteX52" fmla="*/ 6095110 w 7219949"/>
              <a:gd name="connsiteY52" fmla="*/ 3884769 h 6791323"/>
              <a:gd name="connsiteX53" fmla="*/ 6067502 w 7219949"/>
              <a:gd name="connsiteY53" fmla="*/ 3862695 h 6791323"/>
              <a:gd name="connsiteX54" fmla="*/ 6058500 w 7219949"/>
              <a:gd name="connsiteY54" fmla="*/ 3857305 h 6791323"/>
              <a:gd name="connsiteX55" fmla="*/ 6028122 w 7219949"/>
              <a:gd name="connsiteY55" fmla="*/ 3839975 h 6791323"/>
              <a:gd name="connsiteX56" fmla="*/ 6018519 w 7219949"/>
              <a:gd name="connsiteY56" fmla="*/ 3828679 h 6791323"/>
              <a:gd name="connsiteX57" fmla="*/ 5917528 w 7219949"/>
              <a:gd name="connsiteY57" fmla="*/ 3369309 h 6791323"/>
              <a:gd name="connsiteX58" fmla="*/ 5932912 w 7219949"/>
              <a:gd name="connsiteY58" fmla="*/ 3381207 h 6791323"/>
              <a:gd name="connsiteX59" fmla="*/ 5934660 w 7219949"/>
              <a:gd name="connsiteY59" fmla="*/ 3383263 h 6791323"/>
              <a:gd name="connsiteX60" fmla="*/ 5930917 w 7219949"/>
              <a:gd name="connsiteY60" fmla="*/ 3380432 h 6791323"/>
              <a:gd name="connsiteX61" fmla="*/ 6015135 w 7219949"/>
              <a:gd name="connsiteY61" fmla="*/ 2860684 h 6791323"/>
              <a:gd name="connsiteX62" fmla="*/ 6020320 w 7219949"/>
              <a:gd name="connsiteY62" fmla="*/ 2864266 h 6791323"/>
              <a:gd name="connsiteX63" fmla="*/ 6021276 w 7219949"/>
              <a:gd name="connsiteY63" fmla="*/ 2864967 h 6791323"/>
              <a:gd name="connsiteX64" fmla="*/ 6021151 w 7219949"/>
              <a:gd name="connsiteY64" fmla="*/ 2865757 h 6791323"/>
              <a:gd name="connsiteX65" fmla="*/ 6017986 w 7219949"/>
              <a:gd name="connsiteY65" fmla="*/ 2863246 h 6791323"/>
              <a:gd name="connsiteX66" fmla="*/ 5801996 w 7219949"/>
              <a:gd name="connsiteY66" fmla="*/ 2690461 h 6791323"/>
              <a:gd name="connsiteX67" fmla="*/ 5803170 w 7219949"/>
              <a:gd name="connsiteY67" fmla="*/ 2691043 h 6791323"/>
              <a:gd name="connsiteX68" fmla="*/ 5805707 w 7219949"/>
              <a:gd name="connsiteY68" fmla="*/ 2693665 h 6791323"/>
              <a:gd name="connsiteX69" fmla="*/ 5803117 w 7219949"/>
              <a:gd name="connsiteY69" fmla="*/ 2692169 h 6791323"/>
              <a:gd name="connsiteX70" fmla="*/ 5802846 w 7219949"/>
              <a:gd name="connsiteY70" fmla="*/ 2691627 h 6791323"/>
              <a:gd name="connsiteX71" fmla="*/ 5801996 w 7219949"/>
              <a:gd name="connsiteY71" fmla="*/ 2690461 h 6791323"/>
              <a:gd name="connsiteX72" fmla="*/ 5712609 w 7219949"/>
              <a:gd name="connsiteY72" fmla="*/ 2643924 h 6791323"/>
              <a:gd name="connsiteX73" fmla="*/ 5716036 w 7219949"/>
              <a:gd name="connsiteY73" fmla="*/ 2646416 h 6791323"/>
              <a:gd name="connsiteX74" fmla="*/ 5712958 w 7219949"/>
              <a:gd name="connsiteY74" fmla="*/ 2644329 h 6791323"/>
              <a:gd name="connsiteX75" fmla="*/ 6874443 w 7219949"/>
              <a:gd name="connsiteY75" fmla="*/ 1314142 h 6791323"/>
              <a:gd name="connsiteX76" fmla="*/ 6887098 w 7219949"/>
              <a:gd name="connsiteY76" fmla="*/ 1320495 h 6791323"/>
              <a:gd name="connsiteX77" fmla="*/ 6911869 w 7219949"/>
              <a:gd name="connsiteY77" fmla="*/ 1346903 h 6791323"/>
              <a:gd name="connsiteX78" fmla="*/ 6919419 w 7219949"/>
              <a:gd name="connsiteY78" fmla="*/ 1354642 h 6791323"/>
              <a:gd name="connsiteX79" fmla="*/ 6947175 w 7219949"/>
              <a:gd name="connsiteY79" fmla="*/ 1376475 h 6791323"/>
              <a:gd name="connsiteX80" fmla="*/ 6995137 w 7219949"/>
              <a:gd name="connsiteY80" fmla="*/ 1412403 h 6791323"/>
              <a:gd name="connsiteX81" fmla="*/ 7014744 w 7219949"/>
              <a:gd name="connsiteY81" fmla="*/ 1427412 h 6791323"/>
              <a:gd name="connsiteX82" fmla="*/ 7045544 w 7219949"/>
              <a:gd name="connsiteY82" fmla="*/ 1457454 h 6791323"/>
              <a:gd name="connsiteX83" fmla="*/ 7061838 w 7219949"/>
              <a:gd name="connsiteY83" fmla="*/ 1471102 h 6791323"/>
              <a:gd name="connsiteX84" fmla="*/ 7091714 w 7219949"/>
              <a:gd name="connsiteY84" fmla="*/ 1496126 h 6791323"/>
              <a:gd name="connsiteX85" fmla="*/ 7114038 w 7219949"/>
              <a:gd name="connsiteY85" fmla="*/ 1513409 h 6791323"/>
              <a:gd name="connsiteX86" fmla="*/ 7140637 w 7219949"/>
              <a:gd name="connsiteY86" fmla="*/ 1528968 h 6791323"/>
              <a:gd name="connsiteX87" fmla="*/ 7141158 w 7219949"/>
              <a:gd name="connsiteY87" fmla="*/ 1529398 h 6791323"/>
              <a:gd name="connsiteX88" fmla="*/ 7138593 w 7219949"/>
              <a:gd name="connsiteY88" fmla="*/ 1533830 h 6791323"/>
              <a:gd name="connsiteX89" fmla="*/ 7124726 w 7219949"/>
              <a:gd name="connsiteY89" fmla="*/ 1544846 h 6791323"/>
              <a:gd name="connsiteX90" fmla="*/ 7099056 w 7219949"/>
              <a:gd name="connsiteY90" fmla="*/ 1523496 h 6791323"/>
              <a:gd name="connsiteX91" fmla="*/ 7096937 w 7219949"/>
              <a:gd name="connsiteY91" fmla="*/ 1520307 h 6791323"/>
              <a:gd name="connsiteX92" fmla="*/ 7108397 w 7219949"/>
              <a:gd name="connsiteY92" fmla="*/ 1528492 h 6791323"/>
              <a:gd name="connsiteX93" fmla="*/ 7111710 w 7219949"/>
              <a:gd name="connsiteY93" fmla="*/ 1529851 h 6791323"/>
              <a:gd name="connsiteX94" fmla="*/ 7110188 w 7219949"/>
              <a:gd name="connsiteY94" fmla="*/ 1525747 h 6791323"/>
              <a:gd name="connsiteX95" fmla="*/ 7103234 w 7219949"/>
              <a:gd name="connsiteY95" fmla="*/ 1517093 h 6791323"/>
              <a:gd name="connsiteX96" fmla="*/ 7058257 w 7219949"/>
              <a:gd name="connsiteY96" fmla="*/ 1476591 h 6791323"/>
              <a:gd name="connsiteX97" fmla="*/ 6908883 w 7219949"/>
              <a:gd name="connsiteY97" fmla="*/ 1351478 h 6791323"/>
              <a:gd name="connsiteX98" fmla="*/ 6874443 w 7219949"/>
              <a:gd name="connsiteY98" fmla="*/ 1314142 h 6791323"/>
              <a:gd name="connsiteX99" fmla="*/ 6661736 w 7219949"/>
              <a:gd name="connsiteY99" fmla="*/ 1273216 h 6791323"/>
              <a:gd name="connsiteX100" fmla="*/ 6671078 w 7219949"/>
              <a:gd name="connsiteY100" fmla="*/ 1278211 h 6791323"/>
              <a:gd name="connsiteX101" fmla="*/ 6695521 w 7219949"/>
              <a:gd name="connsiteY101" fmla="*/ 1298683 h 6791323"/>
              <a:gd name="connsiteX102" fmla="*/ 6734408 w 7219949"/>
              <a:gd name="connsiteY102" fmla="*/ 1322768 h 6791323"/>
              <a:gd name="connsiteX103" fmla="*/ 6750704 w 7219949"/>
              <a:gd name="connsiteY103" fmla="*/ 1336417 h 6791323"/>
              <a:gd name="connsiteX104" fmla="*/ 6833971 w 7219949"/>
              <a:gd name="connsiteY104" fmla="*/ 1401916 h 6791323"/>
              <a:gd name="connsiteX105" fmla="*/ 6846625 w 7219949"/>
              <a:gd name="connsiteY105" fmla="*/ 1408272 h 6791323"/>
              <a:gd name="connsiteX106" fmla="*/ 6801052 w 7219949"/>
              <a:gd name="connsiteY106" fmla="*/ 1368685 h 6791323"/>
              <a:gd name="connsiteX107" fmla="*/ 6801649 w 7219949"/>
              <a:gd name="connsiteY107" fmla="*/ 1367769 h 6791323"/>
              <a:gd name="connsiteX108" fmla="*/ 6847820 w 7219949"/>
              <a:gd name="connsiteY108" fmla="*/ 1406440 h 6791323"/>
              <a:gd name="connsiteX109" fmla="*/ 6874094 w 7219949"/>
              <a:gd name="connsiteY109" fmla="*/ 1428448 h 6791323"/>
              <a:gd name="connsiteX110" fmla="*/ 6875058 w 7219949"/>
              <a:gd name="connsiteY110" fmla="*/ 1439534 h 6791323"/>
              <a:gd name="connsiteX111" fmla="*/ 6875306 w 7219949"/>
              <a:gd name="connsiteY111" fmla="*/ 1440882 h 6791323"/>
              <a:gd name="connsiteX112" fmla="*/ 6872919 w 7219949"/>
              <a:gd name="connsiteY112" fmla="*/ 1438783 h 6791323"/>
              <a:gd name="connsiteX113" fmla="*/ 6867815 w 7219949"/>
              <a:gd name="connsiteY113" fmla="*/ 1440167 h 6791323"/>
              <a:gd name="connsiteX114" fmla="*/ 6863577 w 7219949"/>
              <a:gd name="connsiteY114" fmla="*/ 1433787 h 6791323"/>
              <a:gd name="connsiteX115" fmla="*/ 6847282 w 7219949"/>
              <a:gd name="connsiteY115" fmla="*/ 1420139 h 6791323"/>
              <a:gd name="connsiteX116" fmla="*/ 6842178 w 7219949"/>
              <a:gd name="connsiteY116" fmla="*/ 1421523 h 6791323"/>
              <a:gd name="connsiteX117" fmla="*/ 6837941 w 7219949"/>
              <a:gd name="connsiteY117" fmla="*/ 1415144 h 6791323"/>
              <a:gd name="connsiteX118" fmla="*/ 6824360 w 7219949"/>
              <a:gd name="connsiteY118" fmla="*/ 1403770 h 6791323"/>
              <a:gd name="connsiteX119" fmla="*/ 6817137 w 7219949"/>
              <a:gd name="connsiteY119" fmla="*/ 1401965 h 6791323"/>
              <a:gd name="connsiteX120" fmla="*/ 6806872 w 7219949"/>
              <a:gd name="connsiteY120" fmla="*/ 1391951 h 6791323"/>
              <a:gd name="connsiteX121" fmla="*/ 6787263 w 7219949"/>
              <a:gd name="connsiteY121" fmla="*/ 1376942 h 6791323"/>
              <a:gd name="connsiteX122" fmla="*/ 6768849 w 7219949"/>
              <a:gd name="connsiteY122" fmla="*/ 1360104 h 6791323"/>
              <a:gd name="connsiteX123" fmla="*/ 6755270 w 7219949"/>
              <a:gd name="connsiteY123" fmla="*/ 1348729 h 6791323"/>
              <a:gd name="connsiteX124" fmla="*/ 6722679 w 7219949"/>
              <a:gd name="connsiteY124" fmla="*/ 1321431 h 6791323"/>
              <a:gd name="connsiteX125" fmla="*/ 6694923 w 7219949"/>
              <a:gd name="connsiteY125" fmla="*/ 1299599 h 6791323"/>
              <a:gd name="connsiteX126" fmla="*/ 6681074 w 7219949"/>
              <a:gd name="connsiteY126" fmla="*/ 1295074 h 6791323"/>
              <a:gd name="connsiteX127" fmla="*/ 6662660 w 7219949"/>
              <a:gd name="connsiteY127" fmla="*/ 1278235 h 6791323"/>
              <a:gd name="connsiteX128" fmla="*/ 6661736 w 7219949"/>
              <a:gd name="connsiteY128" fmla="*/ 1273216 h 6791323"/>
              <a:gd name="connsiteX129" fmla="*/ 0 w 7219949"/>
              <a:gd name="connsiteY129" fmla="*/ 0 h 6791323"/>
              <a:gd name="connsiteX130" fmla="*/ 6972406 w 7219949"/>
              <a:gd name="connsiteY130" fmla="*/ 0 h 6791323"/>
              <a:gd name="connsiteX131" fmla="*/ 6976138 w 7219949"/>
              <a:gd name="connsiteY131" fmla="*/ 3025 h 6791323"/>
              <a:gd name="connsiteX132" fmla="*/ 7039194 w 7219949"/>
              <a:gd name="connsiteY132" fmla="*/ 150070 h 6791323"/>
              <a:gd name="connsiteX133" fmla="*/ 6968720 w 7219949"/>
              <a:gd name="connsiteY133" fmla="*/ 225694 h 6791323"/>
              <a:gd name="connsiteX134" fmla="*/ 6927918 w 7219949"/>
              <a:gd name="connsiteY134" fmla="*/ 271907 h 6791323"/>
              <a:gd name="connsiteX135" fmla="*/ 6898245 w 7219949"/>
              <a:gd name="connsiteY135" fmla="*/ 246701 h 6791323"/>
              <a:gd name="connsiteX136" fmla="*/ 6879700 w 7219949"/>
              <a:gd name="connsiteY136" fmla="*/ 234099 h 6791323"/>
              <a:gd name="connsiteX137" fmla="*/ 6819888 w 7219949"/>
              <a:gd name="connsiteY137" fmla="*/ 250377 h 6791323"/>
              <a:gd name="connsiteX138" fmla="*/ 6809591 w 7219949"/>
              <a:gd name="connsiteY138" fmla="*/ 247177 h 6791323"/>
              <a:gd name="connsiteX139" fmla="*/ 6854840 w 7219949"/>
              <a:gd name="connsiteY139" fmla="*/ 305140 h 6791323"/>
              <a:gd name="connsiteX140" fmla="*/ 6996193 w 7219949"/>
              <a:gd name="connsiteY140" fmla="*/ 495970 h 6791323"/>
              <a:gd name="connsiteX141" fmla="*/ 7022160 w 7219949"/>
              <a:gd name="connsiteY141" fmla="*/ 542186 h 6791323"/>
              <a:gd name="connsiteX142" fmla="*/ 6973940 w 7219949"/>
              <a:gd name="connsiteY142" fmla="*/ 579998 h 6791323"/>
              <a:gd name="connsiteX143" fmla="*/ 6858954 w 7219949"/>
              <a:gd name="connsiteY143" fmla="*/ 596802 h 6791323"/>
              <a:gd name="connsiteX144" fmla="*/ 6773643 w 7219949"/>
              <a:gd name="connsiteY144" fmla="*/ 533782 h 6791323"/>
              <a:gd name="connsiteX145" fmla="*/ 6755096 w 7219949"/>
              <a:gd name="connsiteY145" fmla="*/ 500173 h 6791323"/>
              <a:gd name="connsiteX146" fmla="*/ 6706878 w 7219949"/>
              <a:gd name="connsiteY146" fmla="*/ 411945 h 6791323"/>
              <a:gd name="connsiteX147" fmla="*/ 6658658 w 7219949"/>
              <a:gd name="connsiteY147" fmla="*/ 407744 h 6791323"/>
              <a:gd name="connsiteX148" fmla="*/ 6632692 w 7219949"/>
              <a:gd name="connsiteY148" fmla="*/ 411945 h 6791323"/>
              <a:gd name="connsiteX149" fmla="*/ 6636401 w 7219949"/>
              <a:gd name="connsiteY149" fmla="*/ 378334 h 6791323"/>
              <a:gd name="connsiteX150" fmla="*/ 6645211 w 7219949"/>
              <a:gd name="connsiteY150" fmla="*/ 338946 h 6791323"/>
              <a:gd name="connsiteX151" fmla="*/ 6638682 w 7219949"/>
              <a:gd name="connsiteY151" fmla="*/ 330642 h 6791323"/>
              <a:gd name="connsiteX152" fmla="*/ 6629003 w 7219949"/>
              <a:gd name="connsiteY152" fmla="*/ 328429 h 6791323"/>
              <a:gd name="connsiteX153" fmla="*/ 6612637 w 7219949"/>
              <a:gd name="connsiteY153" fmla="*/ 318125 h 6791323"/>
              <a:gd name="connsiteX154" fmla="*/ 6566929 w 7219949"/>
              <a:gd name="connsiteY154" fmla="*/ 282867 h 6791323"/>
              <a:gd name="connsiteX155" fmla="*/ 6521417 w 7219949"/>
              <a:gd name="connsiteY155" fmla="*/ 253869 h 6791323"/>
              <a:gd name="connsiteX156" fmla="*/ 6516468 w 7219949"/>
              <a:gd name="connsiteY156" fmla="*/ 249391 h 6791323"/>
              <a:gd name="connsiteX157" fmla="*/ 6453141 w 7219949"/>
              <a:gd name="connsiteY157" fmla="*/ 217291 h 6791323"/>
              <a:gd name="connsiteX158" fmla="*/ 6412340 w 7219949"/>
              <a:gd name="connsiteY158" fmla="*/ 213092 h 6791323"/>
              <a:gd name="connsiteX159" fmla="*/ 6404667 w 7219949"/>
              <a:gd name="connsiteY159" fmla="*/ 240606 h 6791323"/>
              <a:gd name="connsiteX160" fmla="*/ 6453468 w 7219949"/>
              <a:gd name="connsiteY160" fmla="*/ 321004 h 6791323"/>
              <a:gd name="connsiteX161" fmla="*/ 6475397 w 7219949"/>
              <a:gd name="connsiteY161" fmla="*/ 339129 h 6791323"/>
              <a:gd name="connsiteX162" fmla="*/ 6608927 w 7219949"/>
              <a:gd name="connsiteY162" fmla="*/ 465170 h 6791323"/>
              <a:gd name="connsiteX163" fmla="*/ 6620054 w 7219949"/>
              <a:gd name="connsiteY163" fmla="*/ 477775 h 6791323"/>
              <a:gd name="connsiteX164" fmla="*/ 6694237 w 7219949"/>
              <a:gd name="connsiteY164" fmla="*/ 578607 h 6791323"/>
              <a:gd name="connsiteX165" fmla="*/ 7113377 w 7219949"/>
              <a:gd name="connsiteY165" fmla="*/ 948322 h 6791323"/>
              <a:gd name="connsiteX166" fmla="*/ 7128214 w 7219949"/>
              <a:gd name="connsiteY166" fmla="*/ 994538 h 6791323"/>
              <a:gd name="connsiteX167" fmla="*/ 7091123 w 7219949"/>
              <a:gd name="connsiteY167" fmla="*/ 1007141 h 6791323"/>
              <a:gd name="connsiteX168" fmla="*/ 6987266 w 7219949"/>
              <a:gd name="connsiteY168" fmla="*/ 986133 h 6791323"/>
              <a:gd name="connsiteX169" fmla="*/ 6879700 w 7219949"/>
              <a:gd name="connsiteY169" fmla="*/ 939920 h 6791323"/>
              <a:gd name="connsiteX170" fmla="*/ 6779551 w 7219949"/>
              <a:gd name="connsiteY170" fmla="*/ 881101 h 6791323"/>
              <a:gd name="connsiteX171" fmla="*/ 6730404 w 7219949"/>
              <a:gd name="connsiteY171" fmla="*/ 882676 h 6791323"/>
              <a:gd name="connsiteX172" fmla="*/ 6729427 w 7219949"/>
              <a:gd name="connsiteY172" fmla="*/ 884274 h 6791323"/>
              <a:gd name="connsiteX173" fmla="*/ 6739797 w 7219949"/>
              <a:gd name="connsiteY173" fmla="*/ 897722 h 6791323"/>
              <a:gd name="connsiteX174" fmla="*/ 6844118 w 7219949"/>
              <a:gd name="connsiteY174" fmla="*/ 1012735 h 6791323"/>
              <a:gd name="connsiteX175" fmla="*/ 6973940 w 7219949"/>
              <a:gd name="connsiteY175" fmla="*/ 1189190 h 6791323"/>
              <a:gd name="connsiteX176" fmla="*/ 7018451 w 7219949"/>
              <a:gd name="connsiteY176" fmla="*/ 1222802 h 6791323"/>
              <a:gd name="connsiteX177" fmla="*/ 7055542 w 7219949"/>
              <a:gd name="connsiteY177" fmla="*/ 1285821 h 6791323"/>
              <a:gd name="connsiteX178" fmla="*/ 7070379 w 7219949"/>
              <a:gd name="connsiteY178" fmla="*/ 1311029 h 6791323"/>
              <a:gd name="connsiteX179" fmla="*/ 7159402 w 7219949"/>
              <a:gd name="connsiteY179" fmla="*/ 1365647 h 6791323"/>
              <a:gd name="connsiteX180" fmla="*/ 7207620 w 7219949"/>
              <a:gd name="connsiteY180" fmla="*/ 1428667 h 6791323"/>
              <a:gd name="connsiteX181" fmla="*/ 7181656 w 7219949"/>
              <a:gd name="connsiteY181" fmla="*/ 1491685 h 6791323"/>
              <a:gd name="connsiteX182" fmla="*/ 7155691 w 7219949"/>
              <a:gd name="connsiteY182" fmla="*/ 1504289 h 6791323"/>
              <a:gd name="connsiteX183" fmla="*/ 7146061 w 7219949"/>
              <a:gd name="connsiteY183" fmla="*/ 1520928 h 6791323"/>
              <a:gd name="connsiteX184" fmla="*/ 7139336 w 7219949"/>
              <a:gd name="connsiteY184" fmla="*/ 1515675 h 6791323"/>
              <a:gd name="connsiteX185" fmla="*/ 7121201 w 7219949"/>
              <a:gd name="connsiteY185" fmla="*/ 1502431 h 6791323"/>
              <a:gd name="connsiteX186" fmla="*/ 7091326 w 7219949"/>
              <a:gd name="connsiteY186" fmla="*/ 1477408 h 6791323"/>
              <a:gd name="connsiteX187" fmla="*/ 7085894 w 7219949"/>
              <a:gd name="connsiteY187" fmla="*/ 1472858 h 6791323"/>
              <a:gd name="connsiteX188" fmla="*/ 7046678 w 7219949"/>
              <a:gd name="connsiteY188" fmla="*/ 1442841 h 6791323"/>
              <a:gd name="connsiteX189" fmla="*/ 7016475 w 7219949"/>
              <a:gd name="connsiteY189" fmla="*/ 1411883 h 6791323"/>
              <a:gd name="connsiteX190" fmla="*/ 7010448 w 7219949"/>
              <a:gd name="connsiteY190" fmla="*/ 1408249 h 6791323"/>
              <a:gd name="connsiteX191" fmla="*/ 7001703 w 7219949"/>
              <a:gd name="connsiteY191" fmla="*/ 1402339 h 6791323"/>
              <a:gd name="connsiteX192" fmla="*/ 6919629 w 7219949"/>
              <a:gd name="connsiteY192" fmla="*/ 1335011 h 6791323"/>
              <a:gd name="connsiteX193" fmla="*/ 6893991 w 7219949"/>
              <a:gd name="connsiteY193" fmla="*/ 1316366 h 6791323"/>
              <a:gd name="connsiteX194" fmla="*/ 6866833 w 7219949"/>
              <a:gd name="connsiteY194" fmla="*/ 1293618 h 6791323"/>
              <a:gd name="connsiteX195" fmla="*/ 6823976 w 7219949"/>
              <a:gd name="connsiteY195" fmla="*/ 1256308 h 6791323"/>
              <a:gd name="connsiteX196" fmla="*/ 6813113 w 7219949"/>
              <a:gd name="connsiteY196" fmla="*/ 1247208 h 6791323"/>
              <a:gd name="connsiteX197" fmla="*/ 6804368 w 7219949"/>
              <a:gd name="connsiteY197" fmla="*/ 1241298 h 6791323"/>
              <a:gd name="connsiteX198" fmla="*/ 6808008 w 7219949"/>
              <a:gd name="connsiteY198" fmla="*/ 1248592 h 6791323"/>
              <a:gd name="connsiteX199" fmla="*/ 6832780 w 7219949"/>
              <a:gd name="connsiteY199" fmla="*/ 1275000 h 6791323"/>
              <a:gd name="connsiteX200" fmla="*/ 6841853 w 7219949"/>
              <a:gd name="connsiteY200" fmla="*/ 1286843 h 6791323"/>
              <a:gd name="connsiteX201" fmla="*/ 6798727 w 7219949"/>
              <a:gd name="connsiteY201" fmla="*/ 1256381 h 6791323"/>
              <a:gd name="connsiteX202" fmla="*/ 6766464 w 7219949"/>
              <a:gd name="connsiteY202" fmla="*/ 1235017 h 6791323"/>
              <a:gd name="connsiteX203" fmla="*/ 6758645 w 7219949"/>
              <a:gd name="connsiteY203" fmla="*/ 1234127 h 6791323"/>
              <a:gd name="connsiteX204" fmla="*/ 6768911 w 7219949"/>
              <a:gd name="connsiteY204" fmla="*/ 1244142 h 6791323"/>
              <a:gd name="connsiteX205" fmla="*/ 6823228 w 7219949"/>
              <a:gd name="connsiteY205" fmla="*/ 1289638 h 6791323"/>
              <a:gd name="connsiteX206" fmla="*/ 6912914 w 7219949"/>
              <a:gd name="connsiteY206" fmla="*/ 1377488 h 6791323"/>
              <a:gd name="connsiteX207" fmla="*/ 6946428 w 7219949"/>
              <a:gd name="connsiteY207" fmla="*/ 1409806 h 6791323"/>
              <a:gd name="connsiteX208" fmla="*/ 6985048 w 7219949"/>
              <a:gd name="connsiteY208" fmla="*/ 1440738 h 6791323"/>
              <a:gd name="connsiteX209" fmla="*/ 7027577 w 7219949"/>
              <a:gd name="connsiteY209" fmla="*/ 1472115 h 6791323"/>
              <a:gd name="connsiteX210" fmla="*/ 7091564 w 7219949"/>
              <a:gd name="connsiteY210" fmla="*/ 1528541 h 6791323"/>
              <a:gd name="connsiteX211" fmla="*/ 7099712 w 7219949"/>
              <a:gd name="connsiteY211" fmla="*/ 1535365 h 6791323"/>
              <a:gd name="connsiteX212" fmla="*/ 7117937 w 7219949"/>
              <a:gd name="connsiteY212" fmla="*/ 1550238 h 6791323"/>
              <a:gd name="connsiteX213" fmla="*/ 7116280 w 7219949"/>
              <a:gd name="connsiteY213" fmla="*/ 1551555 h 6791323"/>
              <a:gd name="connsiteX214" fmla="*/ 7062962 w 7219949"/>
              <a:gd name="connsiteY214" fmla="*/ 1542099 h 6791323"/>
              <a:gd name="connsiteX215" fmla="*/ 7015166 w 7219949"/>
              <a:gd name="connsiteY215" fmla="*/ 1506268 h 6791323"/>
              <a:gd name="connsiteX216" fmla="*/ 7004833 w 7219949"/>
              <a:gd name="connsiteY216" fmla="*/ 1494095 h 6791323"/>
              <a:gd name="connsiteX217" fmla="*/ 6995492 w 7219949"/>
              <a:gd name="connsiteY217" fmla="*/ 1489101 h 6791323"/>
              <a:gd name="connsiteX218" fmla="*/ 6993256 w 7219949"/>
              <a:gd name="connsiteY218" fmla="*/ 1489842 h 6791323"/>
              <a:gd name="connsiteX219" fmla="*/ 6965594 w 7219949"/>
              <a:gd name="connsiteY219" fmla="*/ 1469104 h 6791323"/>
              <a:gd name="connsiteX220" fmla="*/ 6884918 w 7219949"/>
              <a:gd name="connsiteY220" fmla="*/ 1374048 h 6791323"/>
              <a:gd name="connsiteX221" fmla="*/ 6879747 w 7219949"/>
              <a:gd name="connsiteY221" fmla="*/ 1365262 h 6791323"/>
              <a:gd name="connsiteX222" fmla="*/ 6876447 w 7219949"/>
              <a:gd name="connsiteY222" fmla="*/ 1375638 h 6791323"/>
              <a:gd name="connsiteX223" fmla="*/ 6874201 w 7219949"/>
              <a:gd name="connsiteY223" fmla="*/ 1388700 h 6791323"/>
              <a:gd name="connsiteX224" fmla="*/ 6860295 w 7219949"/>
              <a:gd name="connsiteY224" fmla="*/ 1374446 h 6791323"/>
              <a:gd name="connsiteX225" fmla="*/ 6836180 w 7219949"/>
              <a:gd name="connsiteY225" fmla="*/ 1359907 h 6791323"/>
              <a:gd name="connsiteX226" fmla="*/ 6793383 w 7219949"/>
              <a:gd name="connsiteY226" fmla="*/ 1335379 h 6791323"/>
              <a:gd name="connsiteX227" fmla="*/ 6775566 w 7219949"/>
              <a:gd name="connsiteY227" fmla="*/ 1317625 h 6791323"/>
              <a:gd name="connsiteX228" fmla="*/ 6756226 w 7219949"/>
              <a:gd name="connsiteY228" fmla="*/ 1295768 h 6791323"/>
              <a:gd name="connsiteX229" fmla="*/ 6725755 w 7219949"/>
              <a:gd name="connsiteY229" fmla="*/ 1271659 h 6791323"/>
              <a:gd name="connsiteX230" fmla="*/ 6718532 w 7219949"/>
              <a:gd name="connsiteY230" fmla="*/ 1269854 h 6791323"/>
              <a:gd name="connsiteX231" fmla="*/ 6675346 w 7219949"/>
              <a:gd name="connsiteY231" fmla="*/ 1226609 h 6791323"/>
              <a:gd name="connsiteX232" fmla="*/ 6645471 w 7219949"/>
              <a:gd name="connsiteY232" fmla="*/ 1201587 h 6791323"/>
              <a:gd name="connsiteX233" fmla="*/ 6578171 w 7219949"/>
              <a:gd name="connsiteY233" fmla="*/ 1143800 h 6791323"/>
              <a:gd name="connsiteX234" fmla="*/ 6559757 w 7219949"/>
              <a:gd name="connsiteY234" fmla="*/ 1126962 h 6791323"/>
              <a:gd name="connsiteX235" fmla="*/ 6537434 w 7219949"/>
              <a:gd name="connsiteY235" fmla="*/ 1109679 h 6791323"/>
              <a:gd name="connsiteX236" fmla="*/ 6512989 w 7219949"/>
              <a:gd name="connsiteY236" fmla="*/ 1089206 h 6791323"/>
              <a:gd name="connsiteX237" fmla="*/ 6506693 w 7219949"/>
              <a:gd name="connsiteY237" fmla="*/ 1092419 h 6791323"/>
              <a:gd name="connsiteX238" fmla="*/ 6472311 w 7219949"/>
              <a:gd name="connsiteY238" fmla="*/ 1067867 h 6791323"/>
              <a:gd name="connsiteX239" fmla="*/ 6464761 w 7219949"/>
              <a:gd name="connsiteY239" fmla="*/ 1060129 h 6791323"/>
              <a:gd name="connsiteX240" fmla="*/ 6457538 w 7219949"/>
              <a:gd name="connsiteY240" fmla="*/ 1058323 h 6791323"/>
              <a:gd name="connsiteX241" fmla="*/ 6461179 w 7219949"/>
              <a:gd name="connsiteY241" fmla="*/ 1065617 h 6791323"/>
              <a:gd name="connsiteX242" fmla="*/ 6483502 w 7219949"/>
              <a:gd name="connsiteY242" fmla="*/ 1082900 h 6791323"/>
              <a:gd name="connsiteX243" fmla="*/ 6506752 w 7219949"/>
              <a:gd name="connsiteY243" fmla="*/ 1105203 h 6791323"/>
              <a:gd name="connsiteX244" fmla="*/ 6511318 w 7219949"/>
              <a:gd name="connsiteY244" fmla="*/ 1117518 h 6791323"/>
              <a:gd name="connsiteX245" fmla="*/ 6523704 w 7219949"/>
              <a:gd name="connsiteY245" fmla="*/ 1130721 h 6791323"/>
              <a:gd name="connsiteX246" fmla="*/ 6558682 w 7219949"/>
              <a:gd name="connsiteY246" fmla="*/ 1154359 h 6791323"/>
              <a:gd name="connsiteX247" fmla="*/ 6572261 w 7219949"/>
              <a:gd name="connsiteY247" fmla="*/ 1165732 h 6791323"/>
              <a:gd name="connsiteX248" fmla="*/ 6575902 w 7219949"/>
              <a:gd name="connsiteY248" fmla="*/ 1173027 h 6791323"/>
              <a:gd name="connsiteX249" fmla="*/ 6570203 w 7219949"/>
              <a:gd name="connsiteY249" fmla="*/ 1175327 h 6791323"/>
              <a:gd name="connsiteX250" fmla="*/ 6551519 w 7219949"/>
              <a:gd name="connsiteY250" fmla="*/ 1165337 h 6791323"/>
              <a:gd name="connsiteX251" fmla="*/ 6547610 w 7219949"/>
              <a:gd name="connsiteY251" fmla="*/ 1164892 h 6791323"/>
              <a:gd name="connsiteX252" fmla="*/ 6552444 w 7219949"/>
              <a:gd name="connsiteY252" fmla="*/ 1170356 h 6791323"/>
              <a:gd name="connsiteX253" fmla="*/ 6580200 w 7219949"/>
              <a:gd name="connsiteY253" fmla="*/ 1192188 h 6791323"/>
              <a:gd name="connsiteX254" fmla="*/ 6582916 w 7219949"/>
              <a:gd name="connsiteY254" fmla="*/ 1194463 h 6791323"/>
              <a:gd name="connsiteX255" fmla="*/ 6581723 w 7219949"/>
              <a:gd name="connsiteY255" fmla="*/ 1196294 h 6791323"/>
              <a:gd name="connsiteX256" fmla="*/ 6582648 w 7219949"/>
              <a:gd name="connsiteY256" fmla="*/ 1201313 h 6791323"/>
              <a:gd name="connsiteX257" fmla="*/ 6601658 w 7219949"/>
              <a:gd name="connsiteY257" fmla="*/ 1217237 h 6791323"/>
              <a:gd name="connsiteX258" fmla="*/ 6575424 w 7219949"/>
              <a:gd name="connsiteY258" fmla="*/ 1199508 h 6791323"/>
              <a:gd name="connsiteX259" fmla="*/ 6570918 w 7219949"/>
              <a:gd name="connsiteY259" fmla="*/ 1199978 h 6791323"/>
              <a:gd name="connsiteX260" fmla="*/ 6559189 w 7219949"/>
              <a:gd name="connsiteY260" fmla="*/ 1198642 h 6791323"/>
              <a:gd name="connsiteX261" fmla="*/ 6548325 w 7219949"/>
              <a:gd name="connsiteY261" fmla="*/ 1189542 h 6791323"/>
              <a:gd name="connsiteX262" fmla="*/ 6547131 w 7219949"/>
              <a:gd name="connsiteY262" fmla="*/ 1191371 h 6791323"/>
              <a:gd name="connsiteX263" fmla="*/ 6546534 w 7219949"/>
              <a:gd name="connsiteY263" fmla="*/ 1192286 h 6791323"/>
              <a:gd name="connsiteX264" fmla="*/ 6595747 w 7219949"/>
              <a:gd name="connsiteY264" fmla="*/ 1239167 h 6791323"/>
              <a:gd name="connsiteX265" fmla="*/ 6625354 w 7219949"/>
              <a:gd name="connsiteY265" fmla="*/ 1271040 h 6791323"/>
              <a:gd name="connsiteX266" fmla="*/ 6629592 w 7219949"/>
              <a:gd name="connsiteY266" fmla="*/ 1277419 h 6791323"/>
              <a:gd name="connsiteX267" fmla="*/ 6620251 w 7219949"/>
              <a:gd name="connsiteY267" fmla="*/ 1272423 h 6791323"/>
              <a:gd name="connsiteX268" fmla="*/ 6595808 w 7219949"/>
              <a:gd name="connsiteY268" fmla="*/ 1251951 h 6791323"/>
              <a:gd name="connsiteX269" fmla="*/ 6589778 w 7219949"/>
              <a:gd name="connsiteY269" fmla="*/ 1248316 h 6791323"/>
              <a:gd name="connsiteX270" fmla="*/ 6591301 w 7219949"/>
              <a:gd name="connsiteY270" fmla="*/ 1252420 h 6791323"/>
              <a:gd name="connsiteX271" fmla="*/ 6606402 w 7219949"/>
              <a:gd name="connsiteY271" fmla="*/ 1267898 h 6791323"/>
              <a:gd name="connsiteX272" fmla="*/ 6630846 w 7219949"/>
              <a:gd name="connsiteY272" fmla="*/ 1288373 h 6791323"/>
              <a:gd name="connsiteX273" fmla="*/ 6631174 w 7219949"/>
              <a:gd name="connsiteY273" fmla="*/ 1294307 h 6791323"/>
              <a:gd name="connsiteX274" fmla="*/ 6629981 w 7219949"/>
              <a:gd name="connsiteY274" fmla="*/ 1296136 h 6791323"/>
              <a:gd name="connsiteX275" fmla="*/ 6585661 w 7219949"/>
              <a:gd name="connsiteY275" fmla="*/ 1267503 h 6791323"/>
              <a:gd name="connsiteX276" fmla="*/ 6491798 w 7219949"/>
              <a:gd name="connsiteY276" fmla="*/ 1186055 h 6791323"/>
              <a:gd name="connsiteX277" fmla="*/ 6477025 w 7219949"/>
              <a:gd name="connsiteY277" fmla="*/ 1176511 h 6791323"/>
              <a:gd name="connsiteX278" fmla="*/ 6489409 w 7219949"/>
              <a:gd name="connsiteY278" fmla="*/ 1189714 h 6791323"/>
              <a:gd name="connsiteX279" fmla="*/ 6520807 w 7219949"/>
              <a:gd name="connsiteY279" fmla="*/ 1218841 h 6791323"/>
              <a:gd name="connsiteX280" fmla="*/ 6556113 w 7219949"/>
              <a:gd name="connsiteY280" fmla="*/ 1248413 h 6791323"/>
              <a:gd name="connsiteX281" fmla="*/ 6609834 w 7219949"/>
              <a:gd name="connsiteY281" fmla="*/ 1294825 h 6791323"/>
              <a:gd name="connsiteX282" fmla="*/ 6694415 w 7219949"/>
              <a:gd name="connsiteY282" fmla="*/ 1384061 h 6791323"/>
              <a:gd name="connsiteX283" fmla="*/ 6725214 w 7219949"/>
              <a:gd name="connsiteY283" fmla="*/ 1414103 h 6791323"/>
              <a:gd name="connsiteX284" fmla="*/ 6735481 w 7219949"/>
              <a:gd name="connsiteY284" fmla="*/ 1424117 h 6791323"/>
              <a:gd name="connsiteX285" fmla="*/ 6723424 w 7219949"/>
              <a:gd name="connsiteY285" fmla="*/ 1416848 h 6791323"/>
              <a:gd name="connsiteX286" fmla="*/ 6582197 w 7219949"/>
              <a:gd name="connsiteY286" fmla="*/ 1298558 h 6791323"/>
              <a:gd name="connsiteX287" fmla="*/ 6535490 w 7219949"/>
              <a:gd name="connsiteY287" fmla="*/ 1273584 h 6791323"/>
              <a:gd name="connsiteX288" fmla="*/ 6534296 w 7219949"/>
              <a:gd name="connsiteY288" fmla="*/ 1275413 h 6791323"/>
              <a:gd name="connsiteX289" fmla="*/ 6540385 w 7219949"/>
              <a:gd name="connsiteY289" fmla="*/ 1291832 h 6791323"/>
              <a:gd name="connsiteX290" fmla="*/ 6553098 w 7219949"/>
              <a:gd name="connsiteY290" fmla="*/ 1310968 h 6791323"/>
              <a:gd name="connsiteX291" fmla="*/ 6570377 w 7219949"/>
              <a:gd name="connsiteY291" fmla="*/ 1342420 h 6791323"/>
              <a:gd name="connsiteX292" fmla="*/ 6590104 w 7219949"/>
              <a:gd name="connsiteY292" fmla="*/ 1382995 h 6791323"/>
              <a:gd name="connsiteX293" fmla="*/ 6600371 w 7219949"/>
              <a:gd name="connsiteY293" fmla="*/ 1393009 h 6791323"/>
              <a:gd name="connsiteX294" fmla="*/ 6629051 w 7219949"/>
              <a:gd name="connsiteY294" fmla="*/ 1419862 h 6791323"/>
              <a:gd name="connsiteX295" fmla="*/ 6639319 w 7219949"/>
              <a:gd name="connsiteY295" fmla="*/ 1429876 h 6791323"/>
              <a:gd name="connsiteX296" fmla="*/ 6661046 w 7219949"/>
              <a:gd name="connsiteY296" fmla="*/ 1448075 h 6791323"/>
              <a:gd name="connsiteX297" fmla="*/ 6700859 w 7219949"/>
              <a:gd name="connsiteY297" fmla="*/ 1477177 h 6791323"/>
              <a:gd name="connsiteX298" fmla="*/ 6727421 w 7219949"/>
              <a:gd name="connsiteY298" fmla="*/ 1500840 h 6791323"/>
              <a:gd name="connsiteX299" fmla="*/ 6769413 w 7219949"/>
              <a:gd name="connsiteY299" fmla="*/ 1545916 h 6791323"/>
              <a:gd name="connsiteX300" fmla="*/ 6821880 w 7219949"/>
              <a:gd name="connsiteY300" fmla="*/ 1581372 h 6791323"/>
              <a:gd name="connsiteX301" fmla="*/ 6849308 w 7219949"/>
              <a:gd name="connsiteY301" fmla="*/ 1597272 h 6791323"/>
              <a:gd name="connsiteX302" fmla="*/ 6871363 w 7219949"/>
              <a:gd name="connsiteY302" fmla="*/ 1621404 h 6791323"/>
              <a:gd name="connsiteX303" fmla="*/ 6872885 w 7219949"/>
              <a:gd name="connsiteY303" fmla="*/ 1625510 h 6791323"/>
              <a:gd name="connsiteX304" fmla="*/ 6910638 w 7219949"/>
              <a:gd name="connsiteY304" fmla="*/ 1664205 h 6791323"/>
              <a:gd name="connsiteX305" fmla="*/ 6930247 w 7219949"/>
              <a:gd name="connsiteY305" fmla="*/ 1679213 h 6791323"/>
              <a:gd name="connsiteX306" fmla="*/ 6961585 w 7219949"/>
              <a:gd name="connsiteY306" fmla="*/ 1695558 h 6791323"/>
              <a:gd name="connsiteX307" fmla="*/ 6971523 w 7219949"/>
              <a:gd name="connsiteY307" fmla="*/ 1699638 h 6791323"/>
              <a:gd name="connsiteX308" fmla="*/ 7006232 w 7219949"/>
              <a:gd name="connsiteY308" fmla="*/ 1730125 h 6791323"/>
              <a:gd name="connsiteX309" fmla="*/ 7015306 w 7219949"/>
              <a:gd name="connsiteY309" fmla="*/ 1741969 h 6791323"/>
              <a:gd name="connsiteX310" fmla="*/ 7016827 w 7219949"/>
              <a:gd name="connsiteY310" fmla="*/ 1746073 h 6791323"/>
              <a:gd name="connsiteX311" fmla="*/ 7032390 w 7219949"/>
              <a:gd name="connsiteY311" fmla="*/ 1760399 h 6791323"/>
              <a:gd name="connsiteX312" fmla="*/ 7035277 w 7219949"/>
              <a:gd name="connsiteY312" fmla="*/ 1765182 h 6791323"/>
              <a:gd name="connsiteX313" fmla="*/ 7050073 w 7219949"/>
              <a:gd name="connsiteY313" fmla="*/ 1794756 h 6791323"/>
              <a:gd name="connsiteX314" fmla="*/ 7047835 w 7219949"/>
              <a:gd name="connsiteY314" fmla="*/ 1793110 h 6791323"/>
              <a:gd name="connsiteX315" fmla="*/ 7026706 w 7219949"/>
              <a:gd name="connsiteY315" fmla="*/ 1773998 h 6791323"/>
              <a:gd name="connsiteX316" fmla="*/ 7019483 w 7219949"/>
              <a:gd name="connsiteY316" fmla="*/ 1772192 h 6791323"/>
              <a:gd name="connsiteX317" fmla="*/ 7023124 w 7219949"/>
              <a:gd name="connsiteY317" fmla="*/ 1779486 h 6791323"/>
              <a:gd name="connsiteX318" fmla="*/ 7031869 w 7219949"/>
              <a:gd name="connsiteY318" fmla="*/ 1785396 h 6791323"/>
              <a:gd name="connsiteX319" fmla="*/ 7058277 w 7219949"/>
              <a:gd name="connsiteY319" fmla="*/ 1811154 h 6791323"/>
              <a:gd name="connsiteX320" fmla="*/ 7061568 w 7219949"/>
              <a:gd name="connsiteY320" fmla="*/ 1817734 h 6791323"/>
              <a:gd name="connsiteX321" fmla="*/ 7061218 w 7219949"/>
              <a:gd name="connsiteY321" fmla="*/ 1818466 h 6791323"/>
              <a:gd name="connsiteX322" fmla="*/ 7061802 w 7219949"/>
              <a:gd name="connsiteY322" fmla="*/ 1823201 h 6791323"/>
              <a:gd name="connsiteX323" fmla="*/ 7066109 w 7219949"/>
              <a:gd name="connsiteY323" fmla="*/ 1826809 h 6791323"/>
              <a:gd name="connsiteX324" fmla="*/ 7073322 w 7219949"/>
              <a:gd name="connsiteY324" fmla="*/ 1841225 h 6791323"/>
              <a:gd name="connsiteX325" fmla="*/ 7096921 w 7219949"/>
              <a:gd name="connsiteY325" fmla="*/ 1928636 h 6791323"/>
              <a:gd name="connsiteX326" fmla="*/ 7113862 w 7219949"/>
              <a:gd name="connsiteY326" fmla="*/ 1949286 h 6791323"/>
              <a:gd name="connsiteX327" fmla="*/ 7118229 w 7219949"/>
              <a:gd name="connsiteY327" fmla="*/ 1996010 h 6791323"/>
              <a:gd name="connsiteX328" fmla="*/ 7087870 w 7219949"/>
              <a:gd name="connsiteY328" fmla="*/ 2027996 h 6791323"/>
              <a:gd name="connsiteX329" fmla="*/ 7110261 w 7219949"/>
              <a:gd name="connsiteY329" fmla="*/ 2024934 h 6791323"/>
              <a:gd name="connsiteX330" fmla="*/ 7167387 w 7219949"/>
              <a:gd name="connsiteY330" fmla="*/ 2036603 h 6791323"/>
              <a:gd name="connsiteX331" fmla="*/ 7116294 w 7219949"/>
              <a:gd name="connsiteY331" fmla="*/ 2093003 h 6791323"/>
              <a:gd name="connsiteX332" fmla="*/ 7066712 w 7219949"/>
              <a:gd name="connsiteY332" fmla="*/ 2065688 h 6791323"/>
              <a:gd name="connsiteX333" fmla="*/ 7030938 w 7219949"/>
              <a:gd name="connsiteY333" fmla="*/ 2046918 h 6791323"/>
              <a:gd name="connsiteX334" fmla="*/ 7018986 w 7219949"/>
              <a:gd name="connsiteY334" fmla="*/ 2090309 h 6791323"/>
              <a:gd name="connsiteX335" fmla="*/ 7023780 w 7219949"/>
              <a:gd name="connsiteY335" fmla="*/ 2123752 h 6791323"/>
              <a:gd name="connsiteX336" fmla="*/ 6987582 w 7219949"/>
              <a:gd name="connsiteY336" fmla="*/ 2118267 h 6791323"/>
              <a:gd name="connsiteX337" fmla="*/ 6794240 w 7219949"/>
              <a:gd name="connsiteY337" fmla="*/ 2073038 h 6791323"/>
              <a:gd name="connsiteX338" fmla="*/ 6936872 w 7219949"/>
              <a:gd name="connsiteY338" fmla="*/ 2235850 h 6791323"/>
              <a:gd name="connsiteX339" fmla="*/ 6934744 w 7219949"/>
              <a:gd name="connsiteY339" fmla="*/ 2302252 h 6791323"/>
              <a:gd name="connsiteX340" fmla="*/ 6870078 w 7219949"/>
              <a:gd name="connsiteY340" fmla="*/ 2306227 h 6791323"/>
              <a:gd name="connsiteX341" fmla="*/ 6737845 w 7219949"/>
              <a:gd name="connsiteY341" fmla="*/ 2258204 h 6791323"/>
              <a:gd name="connsiteX342" fmla="*/ 6545783 w 7219949"/>
              <a:gd name="connsiteY342" fmla="*/ 2173137 h 6791323"/>
              <a:gd name="connsiteX343" fmla="*/ 6500378 w 7219949"/>
              <a:gd name="connsiteY343" fmla="*/ 2161952 h 6791323"/>
              <a:gd name="connsiteX344" fmla="*/ 6307038 w 7219949"/>
              <a:gd name="connsiteY344" fmla="*/ 2116725 h 6791323"/>
              <a:gd name="connsiteX345" fmla="*/ 6210152 w 7219949"/>
              <a:gd name="connsiteY345" fmla="*/ 2057365 h 6791323"/>
              <a:gd name="connsiteX346" fmla="*/ 6189201 w 7219949"/>
              <a:gd name="connsiteY346" fmla="*/ 2046385 h 6791323"/>
              <a:gd name="connsiteX347" fmla="*/ 6175933 w 7219949"/>
              <a:gd name="connsiteY347" fmla="*/ 2043345 h 6791323"/>
              <a:gd name="connsiteX348" fmla="*/ 6194768 w 7219949"/>
              <a:gd name="connsiteY348" fmla="*/ 2080447 h 6791323"/>
              <a:gd name="connsiteX349" fmla="*/ 6228556 w 7219949"/>
              <a:gd name="connsiteY349" fmla="*/ 2123970 h 6791323"/>
              <a:gd name="connsiteX350" fmla="*/ 6213719 w 7219949"/>
              <a:gd name="connsiteY350" fmla="*/ 2186990 h 6791323"/>
              <a:gd name="connsiteX351" fmla="*/ 6072772 w 7219949"/>
              <a:gd name="connsiteY351" fmla="*/ 2233206 h 6791323"/>
              <a:gd name="connsiteX352" fmla="*/ 6056137 w 7219949"/>
              <a:gd name="connsiteY352" fmla="*/ 2234978 h 6791323"/>
              <a:gd name="connsiteX353" fmla="*/ 6045824 w 7219949"/>
              <a:gd name="connsiteY353" fmla="*/ 2240840 h 6791323"/>
              <a:gd name="connsiteX354" fmla="*/ 6048755 w 7219949"/>
              <a:gd name="connsiteY354" fmla="*/ 2243015 h 6791323"/>
              <a:gd name="connsiteX355" fmla="*/ 6095165 w 7219949"/>
              <a:gd name="connsiteY355" fmla="*/ 2283496 h 6791323"/>
              <a:gd name="connsiteX356" fmla="*/ 6276319 w 7219949"/>
              <a:gd name="connsiteY356" fmla="*/ 2415986 h 6791323"/>
              <a:gd name="connsiteX357" fmla="*/ 6418952 w 7219949"/>
              <a:gd name="connsiteY357" fmla="*/ 2578798 h 6791323"/>
              <a:gd name="connsiteX358" fmla="*/ 6413071 w 7219949"/>
              <a:gd name="connsiteY358" fmla="*/ 2615789 h 6791323"/>
              <a:gd name="connsiteX359" fmla="*/ 6416163 w 7219949"/>
              <a:gd name="connsiteY359" fmla="*/ 2702355 h 6791323"/>
              <a:gd name="connsiteX360" fmla="*/ 6441691 w 7219949"/>
              <a:gd name="connsiteY360" fmla="*/ 2711389 h 6791323"/>
              <a:gd name="connsiteX361" fmla="*/ 6474950 w 7219949"/>
              <a:gd name="connsiteY361" fmla="*/ 2735369 h 6791323"/>
              <a:gd name="connsiteX362" fmla="*/ 6432252 w 7219949"/>
              <a:gd name="connsiteY362" fmla="*/ 2749562 h 6791323"/>
              <a:gd name="connsiteX363" fmla="*/ 6336647 w 7219949"/>
              <a:gd name="connsiteY363" fmla="*/ 2693748 h 6791323"/>
              <a:gd name="connsiteX364" fmla="*/ 6294373 w 7219949"/>
              <a:gd name="connsiteY364" fmla="*/ 2694659 h 6791323"/>
              <a:gd name="connsiteX365" fmla="*/ 6297273 w 7219949"/>
              <a:gd name="connsiteY365" fmla="*/ 2750630 h 6791323"/>
              <a:gd name="connsiteX366" fmla="*/ 6490957 w 7219949"/>
              <a:gd name="connsiteY366" fmla="*/ 2931513 h 6791323"/>
              <a:gd name="connsiteX367" fmla="*/ 6529012 w 7219949"/>
              <a:gd name="connsiteY367" fmla="*/ 2988936 h 6791323"/>
              <a:gd name="connsiteX368" fmla="*/ 6463069 w 7219949"/>
              <a:gd name="connsiteY368" fmla="*/ 3032751 h 6791323"/>
              <a:gd name="connsiteX369" fmla="*/ 6445705 w 7219949"/>
              <a:gd name="connsiteY369" fmla="*/ 3025385 h 6791323"/>
              <a:gd name="connsiteX370" fmla="*/ 6399445 w 7219949"/>
              <a:gd name="connsiteY370" fmla="*/ 3040759 h 6791323"/>
              <a:gd name="connsiteX371" fmla="*/ 6348945 w 7219949"/>
              <a:gd name="connsiteY371" fmla="*/ 3069589 h 6791323"/>
              <a:gd name="connsiteX372" fmla="*/ 6336775 w 7219949"/>
              <a:gd name="connsiteY372" fmla="*/ 3067384 h 6791323"/>
              <a:gd name="connsiteX373" fmla="*/ 6328075 w 7219949"/>
              <a:gd name="connsiteY373" fmla="*/ 3061187 h 6791323"/>
              <a:gd name="connsiteX374" fmla="*/ 6318845 w 7219949"/>
              <a:gd name="connsiteY374" fmla="*/ 3056244 h 6791323"/>
              <a:gd name="connsiteX375" fmla="*/ 6318683 w 7219949"/>
              <a:gd name="connsiteY375" fmla="*/ 3056536 h 6791323"/>
              <a:gd name="connsiteX376" fmla="*/ 6301198 w 7219949"/>
              <a:gd name="connsiteY376" fmla="*/ 3044898 h 6791323"/>
              <a:gd name="connsiteX377" fmla="*/ 6293103 w 7219949"/>
              <a:gd name="connsiteY377" fmla="*/ 3037911 h 6791323"/>
              <a:gd name="connsiteX378" fmla="*/ 6276749 w 7219949"/>
              <a:gd name="connsiteY378" fmla="*/ 3024230 h 6791323"/>
              <a:gd name="connsiteX379" fmla="*/ 6271354 w 7219949"/>
              <a:gd name="connsiteY379" fmla="*/ 3019571 h 6791323"/>
              <a:gd name="connsiteX380" fmla="*/ 6272163 w 7219949"/>
              <a:gd name="connsiteY380" fmla="*/ 3018113 h 6791323"/>
              <a:gd name="connsiteX381" fmla="*/ 6240213 w 7219949"/>
              <a:gd name="connsiteY381" fmla="*/ 2996581 h 6791323"/>
              <a:gd name="connsiteX382" fmla="*/ 6228772 w 7219949"/>
              <a:gd name="connsiteY382" fmla="*/ 2988433 h 6791323"/>
              <a:gd name="connsiteX383" fmla="*/ 6194285 w 7219949"/>
              <a:gd name="connsiteY383" fmla="*/ 2964280 h 6791323"/>
              <a:gd name="connsiteX384" fmla="*/ 6173939 w 7219949"/>
              <a:gd name="connsiteY384" fmla="*/ 2950606 h 6791323"/>
              <a:gd name="connsiteX385" fmla="*/ 6157263 w 7219949"/>
              <a:gd name="connsiteY385" fmla="*/ 2937507 h 6791323"/>
              <a:gd name="connsiteX386" fmla="*/ 6132329 w 7219949"/>
              <a:gd name="connsiteY386" fmla="*/ 2917716 h 6791323"/>
              <a:gd name="connsiteX387" fmla="*/ 6126770 w 7219949"/>
              <a:gd name="connsiteY387" fmla="*/ 2913349 h 6791323"/>
              <a:gd name="connsiteX388" fmla="*/ 6112468 w 7219949"/>
              <a:gd name="connsiteY388" fmla="*/ 2903164 h 6791323"/>
              <a:gd name="connsiteX389" fmla="*/ 6098490 w 7219949"/>
              <a:gd name="connsiteY389" fmla="*/ 2892396 h 6791323"/>
              <a:gd name="connsiteX390" fmla="*/ 6107557 w 7219949"/>
              <a:gd name="connsiteY390" fmla="*/ 2897631 h 6791323"/>
              <a:gd name="connsiteX391" fmla="*/ 6113278 w 7219949"/>
              <a:gd name="connsiteY391" fmla="*/ 2901706 h 6791323"/>
              <a:gd name="connsiteX392" fmla="*/ 6116462 w 7219949"/>
              <a:gd name="connsiteY392" fmla="*/ 2903158 h 6791323"/>
              <a:gd name="connsiteX393" fmla="*/ 6110903 w 7219949"/>
              <a:gd name="connsiteY393" fmla="*/ 2898792 h 6791323"/>
              <a:gd name="connsiteX394" fmla="*/ 6088020 w 7219949"/>
              <a:gd name="connsiteY394" fmla="*/ 2882496 h 6791323"/>
              <a:gd name="connsiteX395" fmla="*/ 6073233 w 7219949"/>
              <a:gd name="connsiteY395" fmla="*/ 2873187 h 6791323"/>
              <a:gd name="connsiteX396" fmla="*/ 6067512 w 7219949"/>
              <a:gd name="connsiteY396" fmla="*/ 2869112 h 6791323"/>
              <a:gd name="connsiteX397" fmla="*/ 6050512 w 7219949"/>
              <a:gd name="connsiteY397" fmla="*/ 2856599 h 6791323"/>
              <a:gd name="connsiteX398" fmla="*/ 6047489 w 7219949"/>
              <a:gd name="connsiteY398" fmla="*/ 2854854 h 6791323"/>
              <a:gd name="connsiteX399" fmla="*/ 6032216 w 7219949"/>
              <a:gd name="connsiteY399" fmla="*/ 2846421 h 6791323"/>
              <a:gd name="connsiteX400" fmla="*/ 6017428 w 7219949"/>
              <a:gd name="connsiteY400" fmla="*/ 2837110 h 6791323"/>
              <a:gd name="connsiteX401" fmla="*/ 6022825 w 7219949"/>
              <a:gd name="connsiteY401" fmla="*/ 2841768 h 6791323"/>
              <a:gd name="connsiteX402" fmla="*/ 6036318 w 7219949"/>
              <a:gd name="connsiteY402" fmla="*/ 2853413 h 6791323"/>
              <a:gd name="connsiteX403" fmla="*/ 6040857 w 7219949"/>
              <a:gd name="connsiteY403" fmla="*/ 2857818 h 6791323"/>
              <a:gd name="connsiteX404" fmla="*/ 6042491 w 7219949"/>
              <a:gd name="connsiteY404" fmla="*/ 2859139 h 6791323"/>
              <a:gd name="connsiteX405" fmla="*/ 6040075 w 7219949"/>
              <a:gd name="connsiteY405" fmla="*/ 2858016 h 6791323"/>
              <a:gd name="connsiteX406" fmla="*/ 6037715 w 7219949"/>
              <a:gd name="connsiteY406" fmla="*/ 2858075 h 6791323"/>
              <a:gd name="connsiteX407" fmla="*/ 6031028 w 7219949"/>
              <a:gd name="connsiteY407" fmla="*/ 2853058 h 6791323"/>
              <a:gd name="connsiteX408" fmla="*/ 6026117 w 7219949"/>
              <a:gd name="connsiteY408" fmla="*/ 2850221 h 6791323"/>
              <a:gd name="connsiteX409" fmla="*/ 6014189 w 7219949"/>
              <a:gd name="connsiteY409" fmla="*/ 2842949 h 6791323"/>
              <a:gd name="connsiteX410" fmla="*/ 6000536 w 7219949"/>
              <a:gd name="connsiteY410" fmla="*/ 2831597 h 6791323"/>
              <a:gd name="connsiteX411" fmla="*/ 5983049 w 7219949"/>
              <a:gd name="connsiteY411" fmla="*/ 2819958 h 6791323"/>
              <a:gd name="connsiteX412" fmla="*/ 5977167 w 7219949"/>
              <a:gd name="connsiteY412" fmla="*/ 2816177 h 6791323"/>
              <a:gd name="connsiteX413" fmla="*/ 5963026 w 7219949"/>
              <a:gd name="connsiteY413" fmla="*/ 2805700 h 6791323"/>
              <a:gd name="connsiteX414" fmla="*/ 5943328 w 7219949"/>
              <a:gd name="connsiteY414" fmla="*/ 2790858 h 6791323"/>
              <a:gd name="connsiteX415" fmla="*/ 5914563 w 7219949"/>
              <a:gd name="connsiteY415" fmla="*/ 2770779 h 6791323"/>
              <a:gd name="connsiteX416" fmla="*/ 5905495 w 7219949"/>
              <a:gd name="connsiteY416" fmla="*/ 2765543 h 6791323"/>
              <a:gd name="connsiteX417" fmla="*/ 5896914 w 7219949"/>
              <a:gd name="connsiteY417" fmla="*/ 2759433 h 6791323"/>
              <a:gd name="connsiteX418" fmla="*/ 5897400 w 7219949"/>
              <a:gd name="connsiteY418" fmla="*/ 2758557 h 6791323"/>
              <a:gd name="connsiteX419" fmla="*/ 5909814 w 7219949"/>
              <a:gd name="connsiteY419" fmla="*/ 2764954 h 6791323"/>
              <a:gd name="connsiteX420" fmla="*/ 5918557 w 7219949"/>
              <a:gd name="connsiteY420" fmla="*/ 2770773 h 6791323"/>
              <a:gd name="connsiteX421" fmla="*/ 5918394 w 7219949"/>
              <a:gd name="connsiteY421" fmla="*/ 2771065 h 6791323"/>
              <a:gd name="connsiteX422" fmla="*/ 5926652 w 7219949"/>
              <a:gd name="connsiteY422" fmla="*/ 2777759 h 6791323"/>
              <a:gd name="connsiteX423" fmla="*/ 5932858 w 7219949"/>
              <a:gd name="connsiteY423" fmla="*/ 2780957 h 6791323"/>
              <a:gd name="connsiteX424" fmla="*/ 5939226 w 7219949"/>
              <a:gd name="connsiteY424" fmla="*/ 2783865 h 6791323"/>
              <a:gd name="connsiteX425" fmla="*/ 5931455 w 7219949"/>
              <a:gd name="connsiteY425" fmla="*/ 2776293 h 6791323"/>
              <a:gd name="connsiteX426" fmla="*/ 5911433 w 7219949"/>
              <a:gd name="connsiteY426" fmla="*/ 2762034 h 6791323"/>
              <a:gd name="connsiteX427" fmla="*/ 5899991 w 7219949"/>
              <a:gd name="connsiteY427" fmla="*/ 2753886 h 6791323"/>
              <a:gd name="connsiteX428" fmla="*/ 5888550 w 7219949"/>
              <a:gd name="connsiteY428" fmla="*/ 2745738 h 6791323"/>
              <a:gd name="connsiteX429" fmla="*/ 5857086 w 7219949"/>
              <a:gd name="connsiteY429" fmla="*/ 2723331 h 6791323"/>
              <a:gd name="connsiteX430" fmla="*/ 5842946 w 7219949"/>
              <a:gd name="connsiteY430" fmla="*/ 2712854 h 6791323"/>
              <a:gd name="connsiteX431" fmla="*/ 5819739 w 7219949"/>
              <a:gd name="connsiteY431" fmla="*/ 2697142 h 6791323"/>
              <a:gd name="connsiteX432" fmla="*/ 5813694 w 7219949"/>
              <a:gd name="connsiteY432" fmla="*/ 2693652 h 6791323"/>
              <a:gd name="connsiteX433" fmla="*/ 5802090 w 7219949"/>
              <a:gd name="connsiteY433" fmla="*/ 2685796 h 6791323"/>
              <a:gd name="connsiteX434" fmla="*/ 5785576 w 7219949"/>
              <a:gd name="connsiteY434" fmla="*/ 2672406 h 6791323"/>
              <a:gd name="connsiteX435" fmla="*/ 5777157 w 7219949"/>
              <a:gd name="connsiteY435" fmla="*/ 2666003 h 6791323"/>
              <a:gd name="connsiteX436" fmla="*/ 5745208 w 7219949"/>
              <a:gd name="connsiteY436" fmla="*/ 2644471 h 6791323"/>
              <a:gd name="connsiteX437" fmla="*/ 5736140 w 7219949"/>
              <a:gd name="connsiteY437" fmla="*/ 2639236 h 6791323"/>
              <a:gd name="connsiteX438" fmla="*/ 5718654 w 7219949"/>
              <a:gd name="connsiteY438" fmla="*/ 2627598 h 6791323"/>
              <a:gd name="connsiteX439" fmla="*/ 5735006 w 7219949"/>
              <a:gd name="connsiteY439" fmla="*/ 2641280 h 6791323"/>
              <a:gd name="connsiteX440" fmla="*/ 5748823 w 7219949"/>
              <a:gd name="connsiteY440" fmla="*/ 2652340 h 6791323"/>
              <a:gd name="connsiteX441" fmla="*/ 5754382 w 7219949"/>
              <a:gd name="connsiteY441" fmla="*/ 2656706 h 6791323"/>
              <a:gd name="connsiteX442" fmla="*/ 5769008 w 7219949"/>
              <a:gd name="connsiteY442" fmla="*/ 2666307 h 6791323"/>
              <a:gd name="connsiteX443" fmla="*/ 5772516 w 7219949"/>
              <a:gd name="connsiteY443" fmla="*/ 2667177 h 6791323"/>
              <a:gd name="connsiteX444" fmla="*/ 5775537 w 7219949"/>
              <a:gd name="connsiteY444" fmla="*/ 2668922 h 6791323"/>
              <a:gd name="connsiteX445" fmla="*/ 5774728 w 7219949"/>
              <a:gd name="connsiteY445" fmla="*/ 2670381 h 6791323"/>
              <a:gd name="connsiteX446" fmla="*/ 5780125 w 7219949"/>
              <a:gd name="connsiteY446" fmla="*/ 2675039 h 6791323"/>
              <a:gd name="connsiteX447" fmla="*/ 5802846 w 7219949"/>
              <a:gd name="connsiteY447" fmla="*/ 2691627 h 6791323"/>
              <a:gd name="connsiteX448" fmla="*/ 5801693 w 7219949"/>
              <a:gd name="connsiteY448" fmla="*/ 2691010 h 6791323"/>
              <a:gd name="connsiteX449" fmla="*/ 5802684 w 7219949"/>
              <a:gd name="connsiteY449" fmla="*/ 2691920 h 6791323"/>
              <a:gd name="connsiteX450" fmla="*/ 5803117 w 7219949"/>
              <a:gd name="connsiteY450" fmla="*/ 2692169 h 6791323"/>
              <a:gd name="connsiteX451" fmla="*/ 5804735 w 7219949"/>
              <a:gd name="connsiteY451" fmla="*/ 2695415 h 6791323"/>
              <a:gd name="connsiteX452" fmla="*/ 5815042 w 7219949"/>
              <a:gd name="connsiteY452" fmla="*/ 2705608 h 6791323"/>
              <a:gd name="connsiteX453" fmla="*/ 5789137 w 7219949"/>
              <a:gd name="connsiteY453" fmla="*/ 2687566 h 6791323"/>
              <a:gd name="connsiteX454" fmla="*/ 5763232 w 7219949"/>
              <a:gd name="connsiteY454" fmla="*/ 2669525 h 6791323"/>
              <a:gd name="connsiteX455" fmla="*/ 5731767 w 7219949"/>
              <a:gd name="connsiteY455" fmla="*/ 2647118 h 6791323"/>
              <a:gd name="connsiteX456" fmla="*/ 5723350 w 7219949"/>
              <a:gd name="connsiteY456" fmla="*/ 2640716 h 6791323"/>
              <a:gd name="connsiteX457" fmla="*/ 5689024 w 7219949"/>
              <a:gd name="connsiteY457" fmla="*/ 2616272 h 6791323"/>
              <a:gd name="connsiteX458" fmla="*/ 5683142 w 7219949"/>
              <a:gd name="connsiteY458" fmla="*/ 2612488 h 6791323"/>
              <a:gd name="connsiteX459" fmla="*/ 5657722 w 7219949"/>
              <a:gd name="connsiteY459" fmla="*/ 2593572 h 6791323"/>
              <a:gd name="connsiteX460" fmla="*/ 5606235 w 7219949"/>
              <a:gd name="connsiteY460" fmla="*/ 2556906 h 6791323"/>
              <a:gd name="connsiteX461" fmla="*/ 5591934 w 7219949"/>
              <a:gd name="connsiteY461" fmla="*/ 2546721 h 6791323"/>
              <a:gd name="connsiteX462" fmla="*/ 5574771 w 7219949"/>
              <a:gd name="connsiteY462" fmla="*/ 2534499 h 6791323"/>
              <a:gd name="connsiteX463" fmla="*/ 5543469 w 7219949"/>
              <a:gd name="connsiteY463" fmla="*/ 2511800 h 6791323"/>
              <a:gd name="connsiteX464" fmla="*/ 5517726 w 7219949"/>
              <a:gd name="connsiteY464" fmla="*/ 2493467 h 6791323"/>
              <a:gd name="connsiteX465" fmla="*/ 5491983 w 7219949"/>
              <a:gd name="connsiteY465" fmla="*/ 2475134 h 6791323"/>
              <a:gd name="connsiteX466" fmla="*/ 5483403 w 7219949"/>
              <a:gd name="connsiteY466" fmla="*/ 2469023 h 6791323"/>
              <a:gd name="connsiteX467" fmla="*/ 5440334 w 7219949"/>
              <a:gd name="connsiteY467" fmla="*/ 2438760 h 6791323"/>
              <a:gd name="connsiteX468" fmla="*/ 5431268 w 7219949"/>
              <a:gd name="connsiteY468" fmla="*/ 2433525 h 6791323"/>
              <a:gd name="connsiteX469" fmla="*/ 5427922 w 7219949"/>
              <a:gd name="connsiteY469" fmla="*/ 2432364 h 6791323"/>
              <a:gd name="connsiteX470" fmla="*/ 5395809 w 7219949"/>
              <a:gd name="connsiteY470" fmla="*/ 2411125 h 6791323"/>
              <a:gd name="connsiteX471" fmla="*/ 5373250 w 7219949"/>
              <a:gd name="connsiteY471" fmla="*/ 2394245 h 6791323"/>
              <a:gd name="connsiteX472" fmla="*/ 5370390 w 7219949"/>
              <a:gd name="connsiteY472" fmla="*/ 2392207 h 6791323"/>
              <a:gd name="connsiteX473" fmla="*/ 5350045 w 7219949"/>
              <a:gd name="connsiteY473" fmla="*/ 2378533 h 6791323"/>
              <a:gd name="connsiteX474" fmla="*/ 5318903 w 7219949"/>
              <a:gd name="connsiteY474" fmla="*/ 2355541 h 6791323"/>
              <a:gd name="connsiteX475" fmla="*/ 5313182 w 7219949"/>
              <a:gd name="connsiteY475" fmla="*/ 2351467 h 6791323"/>
              <a:gd name="connsiteX476" fmla="*/ 5292836 w 7219949"/>
              <a:gd name="connsiteY476" fmla="*/ 2337793 h 6791323"/>
              <a:gd name="connsiteX477" fmla="*/ 5284578 w 7219949"/>
              <a:gd name="connsiteY477" fmla="*/ 2331098 h 6791323"/>
              <a:gd name="connsiteX478" fmla="*/ 5293484 w 7219949"/>
              <a:gd name="connsiteY478" fmla="*/ 2336625 h 6791323"/>
              <a:gd name="connsiteX479" fmla="*/ 5313993 w 7219949"/>
              <a:gd name="connsiteY479" fmla="*/ 2350007 h 6791323"/>
              <a:gd name="connsiteX480" fmla="*/ 5305573 w 7219949"/>
              <a:gd name="connsiteY480" fmla="*/ 2343605 h 6791323"/>
              <a:gd name="connsiteX481" fmla="*/ 5311618 w 7219949"/>
              <a:gd name="connsiteY481" fmla="*/ 2347096 h 6791323"/>
              <a:gd name="connsiteX482" fmla="*/ 5320522 w 7219949"/>
              <a:gd name="connsiteY482" fmla="*/ 2352622 h 6791323"/>
              <a:gd name="connsiteX483" fmla="*/ 5320685 w 7219949"/>
              <a:gd name="connsiteY483" fmla="*/ 2352331 h 6791323"/>
              <a:gd name="connsiteX484" fmla="*/ 5317825 w 7219949"/>
              <a:gd name="connsiteY484" fmla="*/ 2350294 h 6791323"/>
              <a:gd name="connsiteX485" fmla="*/ 5283500 w 7219949"/>
              <a:gd name="connsiteY485" fmla="*/ 2325849 h 6791323"/>
              <a:gd name="connsiteX486" fmla="*/ 5255058 w 7219949"/>
              <a:gd name="connsiteY486" fmla="*/ 2305187 h 6791323"/>
              <a:gd name="connsiteX487" fmla="*/ 5226132 w 7219949"/>
              <a:gd name="connsiteY487" fmla="*/ 2285401 h 6791323"/>
              <a:gd name="connsiteX488" fmla="*/ 5200711 w 7219949"/>
              <a:gd name="connsiteY488" fmla="*/ 2266485 h 6791323"/>
              <a:gd name="connsiteX489" fmla="*/ 5197852 w 7219949"/>
              <a:gd name="connsiteY489" fmla="*/ 2264448 h 6791323"/>
              <a:gd name="connsiteX490" fmla="*/ 5194505 w 7219949"/>
              <a:gd name="connsiteY490" fmla="*/ 2263287 h 6791323"/>
              <a:gd name="connsiteX491" fmla="*/ 5189108 w 7219949"/>
              <a:gd name="connsiteY491" fmla="*/ 2258629 h 6791323"/>
              <a:gd name="connsiteX492" fmla="*/ 5177666 w 7219949"/>
              <a:gd name="connsiteY492" fmla="*/ 2250480 h 6791323"/>
              <a:gd name="connsiteX493" fmla="*/ 5172107 w 7219949"/>
              <a:gd name="connsiteY493" fmla="*/ 2246114 h 6791323"/>
              <a:gd name="connsiteX494" fmla="*/ 5148739 w 7219949"/>
              <a:gd name="connsiteY494" fmla="*/ 2230694 h 6791323"/>
              <a:gd name="connsiteX495" fmla="*/ 5145393 w 7219949"/>
              <a:gd name="connsiteY495" fmla="*/ 2229533 h 6791323"/>
              <a:gd name="connsiteX496" fmla="*/ 5133950 w 7219949"/>
              <a:gd name="connsiteY496" fmla="*/ 2221385 h 6791323"/>
              <a:gd name="connsiteX497" fmla="*/ 5132062 w 7219949"/>
              <a:gd name="connsiteY497" fmla="*/ 2217596 h 6791323"/>
              <a:gd name="connsiteX498" fmla="*/ 5126666 w 7219949"/>
              <a:gd name="connsiteY498" fmla="*/ 2212939 h 6791323"/>
              <a:gd name="connsiteX499" fmla="*/ 5115224 w 7219949"/>
              <a:gd name="connsiteY499" fmla="*/ 2204790 h 6791323"/>
              <a:gd name="connsiteX500" fmla="*/ 5103782 w 7219949"/>
              <a:gd name="connsiteY500" fmla="*/ 2196642 h 6791323"/>
              <a:gd name="connsiteX501" fmla="*/ 5098224 w 7219949"/>
              <a:gd name="connsiteY501" fmla="*/ 2192277 h 6791323"/>
              <a:gd name="connsiteX502" fmla="*/ 5081710 w 7219949"/>
              <a:gd name="connsiteY502" fmla="*/ 2178887 h 6791323"/>
              <a:gd name="connsiteX503" fmla="*/ 5076636 w 7219949"/>
              <a:gd name="connsiteY503" fmla="*/ 2173645 h 6791323"/>
              <a:gd name="connsiteX504" fmla="*/ 5056614 w 7219949"/>
              <a:gd name="connsiteY504" fmla="*/ 2159386 h 6791323"/>
              <a:gd name="connsiteX505" fmla="*/ 5049436 w 7219949"/>
              <a:gd name="connsiteY505" fmla="*/ 2157938 h 6791323"/>
              <a:gd name="connsiteX506" fmla="*/ 5046252 w 7219949"/>
              <a:gd name="connsiteY506" fmla="*/ 2156487 h 6791323"/>
              <a:gd name="connsiteX507" fmla="*/ 5006692 w 7219949"/>
              <a:gd name="connsiteY507" fmla="*/ 2127093 h 6791323"/>
              <a:gd name="connsiteX508" fmla="*/ 4986670 w 7219949"/>
              <a:gd name="connsiteY508" fmla="*/ 2112835 h 6791323"/>
              <a:gd name="connsiteX509" fmla="*/ 4983648 w 7219949"/>
              <a:gd name="connsiteY509" fmla="*/ 2111089 h 6791323"/>
              <a:gd name="connsiteX510" fmla="*/ 4964110 w 7219949"/>
              <a:gd name="connsiteY510" fmla="*/ 2095952 h 6791323"/>
              <a:gd name="connsiteX511" fmla="*/ 4937557 w 7219949"/>
              <a:gd name="connsiteY511" fmla="*/ 2079080 h 6791323"/>
              <a:gd name="connsiteX512" fmla="*/ 4931513 w 7219949"/>
              <a:gd name="connsiteY512" fmla="*/ 2075590 h 6791323"/>
              <a:gd name="connsiteX513" fmla="*/ 4925953 w 7219949"/>
              <a:gd name="connsiteY513" fmla="*/ 2071224 h 6791323"/>
              <a:gd name="connsiteX514" fmla="*/ 4899563 w 7219949"/>
              <a:gd name="connsiteY514" fmla="*/ 2054059 h 6791323"/>
              <a:gd name="connsiteX515" fmla="*/ 4890658 w 7219949"/>
              <a:gd name="connsiteY515" fmla="*/ 2048531 h 6791323"/>
              <a:gd name="connsiteX516" fmla="*/ 4856010 w 7219949"/>
              <a:gd name="connsiteY516" fmla="*/ 2024671 h 6791323"/>
              <a:gd name="connsiteX517" fmla="*/ 4852826 w 7219949"/>
              <a:gd name="connsiteY517" fmla="*/ 2023218 h 6791323"/>
              <a:gd name="connsiteX518" fmla="*/ 4855523 w 7219949"/>
              <a:gd name="connsiteY518" fmla="*/ 2025548 h 6791323"/>
              <a:gd name="connsiteX519" fmla="*/ 4866965 w 7219949"/>
              <a:gd name="connsiteY519" fmla="*/ 2033696 h 6791323"/>
              <a:gd name="connsiteX520" fmla="*/ 4875384 w 7219949"/>
              <a:gd name="connsiteY520" fmla="*/ 2040098 h 6791323"/>
              <a:gd name="connsiteX521" fmla="*/ 4894760 w 7219949"/>
              <a:gd name="connsiteY521" fmla="*/ 2055525 h 6791323"/>
              <a:gd name="connsiteX522" fmla="*/ 4914782 w 7219949"/>
              <a:gd name="connsiteY522" fmla="*/ 2069784 h 6791323"/>
              <a:gd name="connsiteX523" fmla="*/ 4926547 w 7219949"/>
              <a:gd name="connsiteY523" fmla="*/ 2077348 h 6791323"/>
              <a:gd name="connsiteX524" fmla="*/ 4980895 w 7219949"/>
              <a:gd name="connsiteY524" fmla="*/ 2116051 h 6791323"/>
              <a:gd name="connsiteX525" fmla="*/ 4986777 w 7219949"/>
              <a:gd name="connsiteY525" fmla="*/ 2119834 h 6791323"/>
              <a:gd name="connsiteX526" fmla="*/ 4989475 w 7219949"/>
              <a:gd name="connsiteY526" fmla="*/ 2122162 h 6791323"/>
              <a:gd name="connsiteX527" fmla="*/ 4988989 w 7219949"/>
              <a:gd name="connsiteY527" fmla="*/ 2123037 h 6791323"/>
              <a:gd name="connsiteX528" fmla="*/ 5054454 w 7219949"/>
              <a:gd name="connsiteY528" fmla="*/ 2170474 h 6791323"/>
              <a:gd name="connsiteX529" fmla="*/ 5071616 w 7219949"/>
              <a:gd name="connsiteY529" fmla="*/ 2182696 h 6791323"/>
              <a:gd name="connsiteX530" fmla="*/ 5143126 w 7219949"/>
              <a:gd name="connsiteY530" fmla="*/ 2233620 h 6791323"/>
              <a:gd name="connsiteX531" fmla="*/ 5143449 w 7219949"/>
              <a:gd name="connsiteY531" fmla="*/ 2233036 h 6791323"/>
              <a:gd name="connsiteX532" fmla="*/ 5180634 w 7219949"/>
              <a:gd name="connsiteY532" fmla="*/ 2259517 h 6791323"/>
              <a:gd name="connsiteX533" fmla="*/ 5183171 w 7219949"/>
              <a:gd name="connsiteY533" fmla="*/ 2262138 h 6791323"/>
              <a:gd name="connsiteX534" fmla="*/ 5194612 w 7219949"/>
              <a:gd name="connsiteY534" fmla="*/ 2270285 h 6791323"/>
              <a:gd name="connsiteX535" fmla="*/ 5205568 w 7219949"/>
              <a:gd name="connsiteY535" fmla="*/ 2279310 h 6791323"/>
              <a:gd name="connsiteX536" fmla="*/ 5237194 w 7219949"/>
              <a:gd name="connsiteY536" fmla="*/ 2301424 h 6791323"/>
              <a:gd name="connsiteX537" fmla="*/ 5248635 w 7219949"/>
              <a:gd name="connsiteY537" fmla="*/ 2309572 h 6791323"/>
              <a:gd name="connsiteX538" fmla="*/ 5274378 w 7219949"/>
              <a:gd name="connsiteY538" fmla="*/ 2327906 h 6791323"/>
              <a:gd name="connsiteX539" fmla="*/ 5291217 w 7219949"/>
              <a:gd name="connsiteY539" fmla="*/ 2340711 h 6791323"/>
              <a:gd name="connsiteX540" fmla="*/ 5328400 w 7219949"/>
              <a:gd name="connsiteY540" fmla="*/ 2367192 h 6791323"/>
              <a:gd name="connsiteX541" fmla="*/ 5365586 w 7219949"/>
              <a:gd name="connsiteY541" fmla="*/ 2393674 h 6791323"/>
              <a:gd name="connsiteX542" fmla="*/ 5399912 w 7219949"/>
              <a:gd name="connsiteY542" fmla="*/ 2418118 h 6791323"/>
              <a:gd name="connsiteX543" fmla="*/ 5408329 w 7219949"/>
              <a:gd name="connsiteY543" fmla="*/ 2424520 h 6791323"/>
              <a:gd name="connsiteX544" fmla="*/ 5431051 w 7219949"/>
              <a:gd name="connsiteY544" fmla="*/ 2441108 h 6791323"/>
              <a:gd name="connsiteX545" fmla="*/ 5468237 w 7219949"/>
              <a:gd name="connsiteY545" fmla="*/ 2467590 h 6791323"/>
              <a:gd name="connsiteX546" fmla="*/ 5496677 w 7219949"/>
              <a:gd name="connsiteY546" fmla="*/ 2488251 h 6791323"/>
              <a:gd name="connsiteX547" fmla="*/ 5522097 w 7219949"/>
              <a:gd name="connsiteY547" fmla="*/ 2507167 h 6791323"/>
              <a:gd name="connsiteX548" fmla="*/ 5587886 w 7219949"/>
              <a:gd name="connsiteY548" fmla="*/ 2554020 h 6791323"/>
              <a:gd name="connsiteX549" fmla="*/ 5613085 w 7219949"/>
              <a:gd name="connsiteY549" fmla="*/ 2572042 h 6791323"/>
              <a:gd name="connsiteX550" fmla="*/ 5605175 w 7219949"/>
              <a:gd name="connsiteY550" fmla="*/ 2567978 h 6791323"/>
              <a:gd name="connsiteX551" fmla="*/ 5596378 w 7219949"/>
              <a:gd name="connsiteY551" fmla="*/ 2562255 h 6791323"/>
              <a:gd name="connsiteX552" fmla="*/ 5584937 w 7219949"/>
              <a:gd name="connsiteY552" fmla="*/ 2554107 h 6791323"/>
              <a:gd name="connsiteX553" fmla="*/ 5581861 w 7219949"/>
              <a:gd name="connsiteY553" fmla="*/ 2552458 h 6791323"/>
              <a:gd name="connsiteX554" fmla="*/ 5584291 w 7219949"/>
              <a:gd name="connsiteY554" fmla="*/ 2555272 h 6791323"/>
              <a:gd name="connsiteX555" fmla="*/ 5618185 w 7219949"/>
              <a:gd name="connsiteY555" fmla="*/ 2580492 h 6791323"/>
              <a:gd name="connsiteX556" fmla="*/ 5626334 w 7219949"/>
              <a:gd name="connsiteY556" fmla="*/ 2587379 h 6791323"/>
              <a:gd name="connsiteX557" fmla="*/ 5651216 w 7219949"/>
              <a:gd name="connsiteY557" fmla="*/ 2607265 h 6791323"/>
              <a:gd name="connsiteX558" fmla="*/ 5657153 w 7219949"/>
              <a:gd name="connsiteY558" fmla="*/ 2610950 h 6791323"/>
              <a:gd name="connsiteX559" fmla="*/ 5662443 w 7219949"/>
              <a:gd name="connsiteY559" fmla="*/ 2615801 h 6791323"/>
              <a:gd name="connsiteX560" fmla="*/ 5687108 w 7219949"/>
              <a:gd name="connsiteY560" fmla="*/ 2636075 h 6791323"/>
              <a:gd name="connsiteX561" fmla="*/ 5707778 w 7219949"/>
              <a:gd name="connsiteY561" fmla="*/ 2649170 h 6791323"/>
              <a:gd name="connsiteX562" fmla="*/ 5710424 w 7219949"/>
              <a:gd name="connsiteY562" fmla="*/ 2651595 h 6791323"/>
              <a:gd name="connsiteX563" fmla="*/ 5730444 w 7219949"/>
              <a:gd name="connsiteY563" fmla="*/ 2665853 h 6791323"/>
              <a:gd name="connsiteX564" fmla="*/ 5771136 w 7219949"/>
              <a:gd name="connsiteY564" fmla="*/ 2693206 h 6791323"/>
              <a:gd name="connsiteX565" fmla="*/ 5773566 w 7219949"/>
              <a:gd name="connsiteY565" fmla="*/ 2696020 h 6791323"/>
              <a:gd name="connsiteX566" fmla="*/ 5777349 w 7219949"/>
              <a:gd name="connsiteY566" fmla="*/ 2703587 h 6791323"/>
              <a:gd name="connsiteX567" fmla="*/ 5797372 w 7219949"/>
              <a:gd name="connsiteY567" fmla="*/ 2717847 h 6791323"/>
              <a:gd name="connsiteX568" fmla="*/ 5803953 w 7219949"/>
              <a:gd name="connsiteY568" fmla="*/ 2720368 h 6791323"/>
              <a:gd name="connsiteX569" fmla="*/ 5821978 w 7219949"/>
              <a:gd name="connsiteY569" fmla="*/ 2731037 h 6791323"/>
              <a:gd name="connsiteX570" fmla="*/ 5827914 w 7219949"/>
              <a:gd name="connsiteY570" fmla="*/ 2734723 h 6791323"/>
              <a:gd name="connsiteX571" fmla="*/ 5839355 w 7219949"/>
              <a:gd name="connsiteY571" fmla="*/ 2742871 h 6791323"/>
              <a:gd name="connsiteX572" fmla="*/ 5850796 w 7219949"/>
              <a:gd name="connsiteY572" fmla="*/ 2751019 h 6791323"/>
              <a:gd name="connsiteX573" fmla="*/ 5856948 w 7219949"/>
              <a:gd name="connsiteY573" fmla="*/ 2754316 h 6791323"/>
              <a:gd name="connsiteX574" fmla="*/ 5861100 w 7219949"/>
              <a:gd name="connsiteY574" fmla="*/ 2754025 h 6791323"/>
              <a:gd name="connsiteX575" fmla="*/ 5872542 w 7219949"/>
              <a:gd name="connsiteY575" fmla="*/ 2762173 h 6791323"/>
              <a:gd name="connsiteX576" fmla="*/ 5874758 w 7219949"/>
              <a:gd name="connsiteY576" fmla="*/ 2765375 h 6791323"/>
              <a:gd name="connsiteX577" fmla="*/ 5896993 w 7219949"/>
              <a:gd name="connsiteY577" fmla="*/ 2782835 h 6791323"/>
              <a:gd name="connsiteX578" fmla="*/ 5902930 w 7219949"/>
              <a:gd name="connsiteY578" fmla="*/ 2786520 h 6791323"/>
              <a:gd name="connsiteX579" fmla="*/ 5914372 w 7219949"/>
              <a:gd name="connsiteY579" fmla="*/ 2794669 h 6791323"/>
              <a:gd name="connsiteX580" fmla="*/ 5920522 w 7219949"/>
              <a:gd name="connsiteY580" fmla="*/ 2797967 h 6791323"/>
              <a:gd name="connsiteX581" fmla="*/ 5922736 w 7219949"/>
              <a:gd name="connsiteY581" fmla="*/ 2801169 h 6791323"/>
              <a:gd name="connsiteX582" fmla="*/ 5925597 w 7219949"/>
              <a:gd name="connsiteY582" fmla="*/ 2803205 h 6791323"/>
              <a:gd name="connsiteX583" fmla="*/ 5951771 w 7219949"/>
              <a:gd name="connsiteY583" fmla="*/ 2820762 h 6791323"/>
              <a:gd name="connsiteX584" fmla="*/ 5979943 w 7219949"/>
              <a:gd name="connsiteY584" fmla="*/ 2841908 h 6791323"/>
              <a:gd name="connsiteX585" fmla="*/ 6008762 w 7219949"/>
              <a:gd name="connsiteY585" fmla="*/ 2861889 h 6791323"/>
              <a:gd name="connsiteX586" fmla="*/ 6020443 w 7219949"/>
              <a:gd name="connsiteY586" fmla="*/ 2870208 h 6791323"/>
              <a:gd name="connsiteX587" fmla="*/ 6019005 w 7219949"/>
              <a:gd name="connsiteY587" fmla="*/ 2879251 h 6791323"/>
              <a:gd name="connsiteX588" fmla="*/ 6026189 w 7219949"/>
              <a:gd name="connsiteY588" fmla="*/ 2897667 h 6791323"/>
              <a:gd name="connsiteX589" fmla="*/ 6068612 w 7219949"/>
              <a:gd name="connsiteY589" fmla="*/ 3001816 h 6791323"/>
              <a:gd name="connsiteX590" fmla="*/ 6090539 w 7219949"/>
              <a:gd name="connsiteY590" fmla="*/ 3086498 h 6791323"/>
              <a:gd name="connsiteX591" fmla="*/ 6087007 w 7219949"/>
              <a:gd name="connsiteY591" fmla="*/ 3106902 h 6791323"/>
              <a:gd name="connsiteX592" fmla="*/ 6083251 w 7219949"/>
              <a:gd name="connsiteY592" fmla="*/ 3113849 h 6791323"/>
              <a:gd name="connsiteX593" fmla="*/ 6085287 w 7219949"/>
              <a:gd name="connsiteY593" fmla="*/ 3116009 h 6791323"/>
              <a:gd name="connsiteX594" fmla="*/ 6172917 w 7219949"/>
              <a:gd name="connsiteY594" fmla="*/ 3249925 h 6791323"/>
              <a:gd name="connsiteX595" fmla="*/ 6198885 w 7219949"/>
              <a:gd name="connsiteY595" fmla="*/ 3296139 h 6791323"/>
              <a:gd name="connsiteX596" fmla="*/ 6150663 w 7219949"/>
              <a:gd name="connsiteY596" fmla="*/ 3333952 h 6791323"/>
              <a:gd name="connsiteX597" fmla="*/ 6098735 w 7219949"/>
              <a:gd name="connsiteY597" fmla="*/ 3367563 h 6791323"/>
              <a:gd name="connsiteX598" fmla="*/ 6067910 w 7219949"/>
              <a:gd name="connsiteY598" fmla="*/ 3365946 h 6791323"/>
              <a:gd name="connsiteX599" fmla="*/ 6075856 w 7219949"/>
              <a:gd name="connsiteY599" fmla="*/ 3388917 h 6791323"/>
              <a:gd name="connsiteX600" fmla="*/ 6100393 w 7219949"/>
              <a:gd name="connsiteY600" fmla="*/ 3437970 h 6791323"/>
              <a:gd name="connsiteX601" fmla="*/ 6102056 w 7219949"/>
              <a:gd name="connsiteY601" fmla="*/ 3459314 h 6791323"/>
              <a:gd name="connsiteX602" fmla="*/ 6099386 w 7219949"/>
              <a:gd name="connsiteY602" fmla="*/ 3460846 h 6791323"/>
              <a:gd name="connsiteX603" fmla="*/ 6079334 w 7219949"/>
              <a:gd name="connsiteY603" fmla="*/ 3445164 h 6791323"/>
              <a:gd name="connsiteX604" fmla="*/ 6050878 w 7219949"/>
              <a:gd name="connsiteY604" fmla="*/ 3421944 h 6791323"/>
              <a:gd name="connsiteX605" fmla="*/ 6026132 w 7219949"/>
              <a:gd name="connsiteY605" fmla="*/ 3408838 h 6791323"/>
              <a:gd name="connsiteX606" fmla="*/ 6024470 w 7219949"/>
              <a:gd name="connsiteY606" fmla="*/ 3411684 h 6791323"/>
              <a:gd name="connsiteX607" fmla="*/ 6031255 w 7219949"/>
              <a:gd name="connsiteY607" fmla="*/ 3420867 h 6791323"/>
              <a:gd name="connsiteX608" fmla="*/ 6022252 w 7219949"/>
              <a:gd name="connsiteY608" fmla="*/ 3415479 h 6791323"/>
              <a:gd name="connsiteX609" fmla="*/ 6010988 w 7219949"/>
              <a:gd name="connsiteY609" fmla="*/ 3407028 h 6791323"/>
              <a:gd name="connsiteX610" fmla="*/ 5996906 w 7219949"/>
              <a:gd name="connsiteY610" fmla="*/ 3396466 h 6791323"/>
              <a:gd name="connsiteX611" fmla="*/ 5995243 w 7219949"/>
              <a:gd name="connsiteY611" fmla="*/ 3399311 h 6791323"/>
              <a:gd name="connsiteX612" fmla="*/ 6006508 w 7219949"/>
              <a:gd name="connsiteY612" fmla="*/ 3407760 h 6791323"/>
              <a:gd name="connsiteX613" fmla="*/ 6012738 w 7219949"/>
              <a:gd name="connsiteY613" fmla="*/ 3417894 h 6791323"/>
              <a:gd name="connsiteX614" fmla="*/ 6031898 w 7219949"/>
              <a:gd name="connsiteY614" fmla="*/ 3433630 h 6791323"/>
              <a:gd name="connsiteX615" fmla="*/ 6049666 w 7219949"/>
              <a:gd name="connsiteY615" fmla="*/ 3448224 h 6791323"/>
              <a:gd name="connsiteX616" fmla="*/ 6037110 w 7219949"/>
              <a:gd name="connsiteY616" fmla="*/ 3442297 h 6791323"/>
              <a:gd name="connsiteX617" fmla="*/ 6032496 w 7219949"/>
              <a:gd name="connsiteY617" fmla="*/ 3439537 h 6791323"/>
              <a:gd name="connsiteX618" fmla="*/ 5978990 w 7219949"/>
              <a:gd name="connsiteY618" fmla="*/ 3399398 h 6791323"/>
              <a:gd name="connsiteX619" fmla="*/ 5946903 w 7219949"/>
              <a:gd name="connsiteY619" fmla="*/ 3378057 h 6791323"/>
              <a:gd name="connsiteX620" fmla="*/ 5941270 w 7219949"/>
              <a:gd name="connsiteY620" fmla="*/ 3373834 h 6791323"/>
              <a:gd name="connsiteX621" fmla="*/ 5899029 w 7219949"/>
              <a:gd name="connsiteY621" fmla="*/ 3342146 h 6791323"/>
              <a:gd name="connsiteX622" fmla="*/ 5856786 w 7219949"/>
              <a:gd name="connsiteY622" fmla="*/ 3310457 h 6791323"/>
              <a:gd name="connsiteX623" fmla="*/ 5731767 w 7219949"/>
              <a:gd name="connsiteY623" fmla="*/ 3219404 h 6791323"/>
              <a:gd name="connsiteX624" fmla="*/ 5729504 w 7219949"/>
              <a:gd name="connsiteY624" fmla="*/ 3216343 h 6791323"/>
              <a:gd name="connsiteX625" fmla="*/ 5741323 w 7219949"/>
              <a:gd name="connsiteY625" fmla="*/ 3223845 h 6791323"/>
              <a:gd name="connsiteX626" fmla="*/ 5744695 w 7219949"/>
              <a:gd name="connsiteY626" fmla="*/ 3225009 h 6791323"/>
              <a:gd name="connsiteX627" fmla="*/ 5742987 w 7219949"/>
              <a:gd name="connsiteY627" fmla="*/ 3220999 h 6791323"/>
              <a:gd name="connsiteX628" fmla="*/ 5735647 w 7219949"/>
              <a:gd name="connsiteY628" fmla="*/ 3212765 h 6791323"/>
              <a:gd name="connsiteX629" fmla="*/ 5688881 w 7219949"/>
              <a:gd name="connsiteY629" fmla="*/ 3174955 h 6791323"/>
              <a:gd name="connsiteX630" fmla="*/ 5533993 w 7219949"/>
              <a:gd name="connsiteY630" fmla="*/ 3058766 h 6791323"/>
              <a:gd name="connsiteX631" fmla="*/ 5497893 w 7219949"/>
              <a:gd name="connsiteY631" fmla="*/ 3023499 h 6791323"/>
              <a:gd name="connsiteX632" fmla="*/ 5510821 w 7219949"/>
              <a:gd name="connsiteY632" fmla="*/ 3029104 h 6791323"/>
              <a:gd name="connsiteX633" fmla="*/ 5536765 w 7219949"/>
              <a:gd name="connsiteY633" fmla="*/ 3054024 h 6791323"/>
              <a:gd name="connsiteX634" fmla="*/ 5544659 w 7219949"/>
              <a:gd name="connsiteY634" fmla="*/ 3061310 h 6791323"/>
              <a:gd name="connsiteX635" fmla="*/ 5573375 w 7219949"/>
              <a:gd name="connsiteY635" fmla="*/ 3081485 h 6791323"/>
              <a:gd name="connsiteX636" fmla="*/ 5622913 w 7219949"/>
              <a:gd name="connsiteY636" fmla="*/ 3114552 h 6791323"/>
              <a:gd name="connsiteX637" fmla="*/ 5643179 w 7219949"/>
              <a:gd name="connsiteY637" fmla="*/ 3128391 h 6791323"/>
              <a:gd name="connsiteX638" fmla="*/ 5675310 w 7219949"/>
              <a:gd name="connsiteY638" fmla="*/ 3156588 h 6791323"/>
              <a:gd name="connsiteX639" fmla="*/ 5692206 w 7219949"/>
              <a:gd name="connsiteY639" fmla="*/ 3169262 h 6791323"/>
              <a:gd name="connsiteX640" fmla="*/ 5723186 w 7219949"/>
              <a:gd name="connsiteY640" fmla="*/ 3192501 h 6791323"/>
              <a:gd name="connsiteX641" fmla="*/ 5746270 w 7219949"/>
              <a:gd name="connsiteY641" fmla="*/ 3208453 h 6791323"/>
              <a:gd name="connsiteX642" fmla="*/ 5802547 w 7219949"/>
              <a:gd name="connsiteY642" fmla="*/ 3243846 h 6791323"/>
              <a:gd name="connsiteX643" fmla="*/ 5815519 w 7219949"/>
              <a:gd name="connsiteY643" fmla="*/ 3256307 h 6791323"/>
              <a:gd name="connsiteX644" fmla="*/ 5854990 w 7219949"/>
              <a:gd name="connsiteY644" fmla="*/ 3292737 h 6791323"/>
              <a:gd name="connsiteX645" fmla="*/ 5900049 w 7219949"/>
              <a:gd name="connsiteY645" fmla="*/ 3326536 h 6791323"/>
              <a:gd name="connsiteX646" fmla="*/ 5955773 w 7219949"/>
              <a:gd name="connsiteY646" fmla="*/ 3362880 h 6791323"/>
              <a:gd name="connsiteX647" fmla="*/ 5969853 w 7219949"/>
              <a:gd name="connsiteY647" fmla="*/ 3373444 h 6791323"/>
              <a:gd name="connsiteX648" fmla="*/ 5985597 w 7219949"/>
              <a:gd name="connsiteY648" fmla="*/ 3381160 h 6791323"/>
              <a:gd name="connsiteX649" fmla="*/ 5936015 w 7219949"/>
              <a:gd name="connsiteY649" fmla="*/ 3341237 h 6791323"/>
              <a:gd name="connsiteX650" fmla="*/ 5873461 w 7219949"/>
              <a:gd name="connsiteY650" fmla="*/ 3288855 h 6791323"/>
              <a:gd name="connsiteX651" fmla="*/ 5832882 w 7219949"/>
              <a:gd name="connsiteY651" fmla="*/ 3254321 h 6791323"/>
              <a:gd name="connsiteX652" fmla="*/ 5787823 w 7219949"/>
              <a:gd name="connsiteY652" fmla="*/ 3220521 h 6791323"/>
              <a:gd name="connsiteX653" fmla="*/ 5752921 w 7219949"/>
              <a:gd name="connsiteY653" fmla="*/ 3197069 h 6791323"/>
              <a:gd name="connsiteX654" fmla="*/ 5721943 w 7219949"/>
              <a:gd name="connsiteY654" fmla="*/ 3173830 h 6791323"/>
              <a:gd name="connsiteX655" fmla="*/ 5716311 w 7219949"/>
              <a:gd name="connsiteY655" fmla="*/ 3169605 h 6791323"/>
              <a:gd name="connsiteX656" fmla="*/ 5675776 w 7219949"/>
              <a:gd name="connsiteY656" fmla="*/ 3141928 h 6791323"/>
              <a:gd name="connsiteX657" fmla="*/ 5644201 w 7219949"/>
              <a:gd name="connsiteY657" fmla="*/ 3112783 h 6791323"/>
              <a:gd name="connsiteX658" fmla="*/ 5638012 w 7219949"/>
              <a:gd name="connsiteY658" fmla="*/ 3109507 h 6791323"/>
              <a:gd name="connsiteX659" fmla="*/ 5629010 w 7219949"/>
              <a:gd name="connsiteY659" fmla="*/ 3104118 h 6791323"/>
              <a:gd name="connsiteX660" fmla="*/ 5543971 w 7219949"/>
              <a:gd name="connsiteY660" fmla="*/ 3041691 h 6791323"/>
              <a:gd name="connsiteX661" fmla="*/ 5517516 w 7219949"/>
              <a:gd name="connsiteY661" fmla="*/ 3024577 h 6791323"/>
              <a:gd name="connsiteX662" fmla="*/ 5489355 w 7219949"/>
              <a:gd name="connsiteY662" fmla="*/ 3003450 h 6791323"/>
              <a:gd name="connsiteX663" fmla="*/ 5444852 w 7219949"/>
              <a:gd name="connsiteY663" fmla="*/ 2968702 h 6791323"/>
              <a:gd name="connsiteX664" fmla="*/ 5433587 w 7219949"/>
              <a:gd name="connsiteY664" fmla="*/ 2960253 h 6791323"/>
              <a:gd name="connsiteX665" fmla="*/ 5424585 w 7219949"/>
              <a:gd name="connsiteY665" fmla="*/ 2954863 h 6791323"/>
              <a:gd name="connsiteX666" fmla="*/ 5428553 w 7219949"/>
              <a:gd name="connsiteY666" fmla="*/ 2961934 h 6791323"/>
              <a:gd name="connsiteX667" fmla="*/ 5454497 w 7219949"/>
              <a:gd name="connsiteY667" fmla="*/ 2986853 h 6791323"/>
              <a:gd name="connsiteX668" fmla="*/ 5464099 w 7219949"/>
              <a:gd name="connsiteY668" fmla="*/ 2998150 h 6791323"/>
              <a:gd name="connsiteX669" fmla="*/ 5419639 w 7219949"/>
              <a:gd name="connsiteY669" fmla="*/ 2970256 h 6791323"/>
              <a:gd name="connsiteX670" fmla="*/ 5386444 w 7219949"/>
              <a:gd name="connsiteY670" fmla="*/ 2950812 h 6791323"/>
              <a:gd name="connsiteX671" fmla="*/ 5378596 w 7219949"/>
              <a:gd name="connsiteY671" fmla="*/ 2950381 h 6791323"/>
              <a:gd name="connsiteX672" fmla="*/ 5389305 w 7219949"/>
              <a:gd name="connsiteY672" fmla="*/ 2959781 h 6791323"/>
              <a:gd name="connsiteX673" fmla="*/ 5445628 w 7219949"/>
              <a:gd name="connsiteY673" fmla="*/ 3002031 h 6791323"/>
              <a:gd name="connsiteX674" fmla="*/ 5539205 w 7219949"/>
              <a:gd name="connsiteY674" fmla="*/ 3084505 h 6791323"/>
              <a:gd name="connsiteX675" fmla="*/ 5574152 w 7219949"/>
              <a:gd name="connsiteY675" fmla="*/ 3114814 h 6791323"/>
              <a:gd name="connsiteX676" fmla="*/ 5614131 w 7219949"/>
              <a:gd name="connsiteY676" fmla="*/ 3143441 h 6791323"/>
              <a:gd name="connsiteX677" fmla="*/ 5658037 w 7219949"/>
              <a:gd name="connsiteY677" fmla="*/ 3172283 h 6791323"/>
              <a:gd name="connsiteX678" fmla="*/ 5724516 w 7219949"/>
              <a:gd name="connsiteY678" fmla="*/ 3224881 h 6791323"/>
              <a:gd name="connsiteX679" fmla="*/ 5732965 w 7219949"/>
              <a:gd name="connsiteY679" fmla="*/ 3231219 h 6791323"/>
              <a:gd name="connsiteX680" fmla="*/ 5801106 w 7219949"/>
              <a:gd name="connsiteY680" fmla="*/ 3280969 h 6791323"/>
              <a:gd name="connsiteX681" fmla="*/ 5874327 w 7219949"/>
              <a:gd name="connsiteY681" fmla="*/ 3335895 h 6791323"/>
              <a:gd name="connsiteX682" fmla="*/ 5896602 w 7219949"/>
              <a:gd name="connsiteY682" fmla="*/ 3353123 h 6791323"/>
              <a:gd name="connsiteX683" fmla="*/ 5869190 w 7219949"/>
              <a:gd name="connsiteY683" fmla="*/ 3338282 h 6791323"/>
              <a:gd name="connsiteX684" fmla="*/ 5802463 w 7219949"/>
              <a:gd name="connsiteY684" fmla="*/ 3320889 h 6791323"/>
              <a:gd name="connsiteX685" fmla="*/ 5797202 w 7219949"/>
              <a:gd name="connsiteY685" fmla="*/ 3320339 h 6791323"/>
              <a:gd name="connsiteX686" fmla="*/ 5761392 w 7219949"/>
              <a:gd name="connsiteY686" fmla="*/ 3293477 h 6791323"/>
              <a:gd name="connsiteX687" fmla="*/ 5773810 w 7219949"/>
              <a:gd name="connsiteY687" fmla="*/ 3306886 h 6791323"/>
              <a:gd name="connsiteX688" fmla="*/ 5790861 w 7219949"/>
              <a:gd name="connsiteY688" fmla="*/ 3319676 h 6791323"/>
              <a:gd name="connsiteX689" fmla="*/ 5758188 w 7219949"/>
              <a:gd name="connsiteY689" fmla="*/ 3316259 h 6791323"/>
              <a:gd name="connsiteX690" fmla="*/ 5759849 w 7219949"/>
              <a:gd name="connsiteY690" fmla="*/ 3321706 h 6791323"/>
              <a:gd name="connsiteX691" fmla="*/ 5749198 w 7219949"/>
              <a:gd name="connsiteY691" fmla="*/ 3314346 h 6791323"/>
              <a:gd name="connsiteX692" fmla="*/ 5735116 w 7219949"/>
              <a:gd name="connsiteY692" fmla="*/ 3303783 h 6791323"/>
              <a:gd name="connsiteX693" fmla="*/ 5724406 w 7219949"/>
              <a:gd name="connsiteY693" fmla="*/ 3294384 h 6791323"/>
              <a:gd name="connsiteX694" fmla="*/ 5715403 w 7219949"/>
              <a:gd name="connsiteY694" fmla="*/ 3288996 h 6791323"/>
              <a:gd name="connsiteX695" fmla="*/ 5722743 w 7219949"/>
              <a:gd name="connsiteY695" fmla="*/ 3297231 h 6791323"/>
              <a:gd name="connsiteX696" fmla="*/ 5745272 w 7219949"/>
              <a:gd name="connsiteY696" fmla="*/ 3314130 h 6791323"/>
              <a:gd name="connsiteX697" fmla="*/ 5750396 w 7219949"/>
              <a:gd name="connsiteY697" fmla="*/ 3326160 h 6791323"/>
              <a:gd name="connsiteX698" fmla="*/ 5749287 w 7219949"/>
              <a:gd name="connsiteY698" fmla="*/ 3328057 h 6791323"/>
              <a:gd name="connsiteX699" fmla="*/ 5714982 w 7219949"/>
              <a:gd name="connsiteY699" fmla="*/ 3310510 h 6791323"/>
              <a:gd name="connsiteX700" fmla="*/ 5712166 w 7219949"/>
              <a:gd name="connsiteY700" fmla="*/ 3308398 h 6791323"/>
              <a:gd name="connsiteX701" fmla="*/ 5686821 w 7219949"/>
              <a:gd name="connsiteY701" fmla="*/ 3289386 h 6791323"/>
              <a:gd name="connsiteX702" fmla="*/ 5672741 w 7219949"/>
              <a:gd name="connsiteY702" fmla="*/ 3278823 h 6791323"/>
              <a:gd name="connsiteX703" fmla="*/ 5662584 w 7219949"/>
              <a:gd name="connsiteY703" fmla="*/ 3268477 h 6791323"/>
              <a:gd name="connsiteX704" fmla="*/ 5642870 w 7219949"/>
              <a:gd name="connsiteY704" fmla="*/ 3253688 h 6791323"/>
              <a:gd name="connsiteX705" fmla="*/ 5616417 w 7219949"/>
              <a:gd name="connsiteY705" fmla="*/ 3236573 h 6791323"/>
              <a:gd name="connsiteX706" fmla="*/ 5591071 w 7219949"/>
              <a:gd name="connsiteY706" fmla="*/ 3217560 h 6791323"/>
              <a:gd name="connsiteX707" fmla="*/ 5566834 w 7219949"/>
              <a:gd name="connsiteY707" fmla="*/ 3196651 h 6791323"/>
              <a:gd name="connsiteX708" fmla="*/ 5556124 w 7219949"/>
              <a:gd name="connsiteY708" fmla="*/ 3187251 h 6791323"/>
              <a:gd name="connsiteX709" fmla="*/ 5547676 w 7219949"/>
              <a:gd name="connsiteY709" fmla="*/ 3180914 h 6791323"/>
              <a:gd name="connsiteX710" fmla="*/ 5502064 w 7219949"/>
              <a:gd name="connsiteY710" fmla="*/ 3148064 h 6791323"/>
              <a:gd name="connsiteX711" fmla="*/ 5497030 w 7219949"/>
              <a:gd name="connsiteY711" fmla="*/ 3149745 h 6791323"/>
              <a:gd name="connsiteX712" fmla="*/ 5492507 w 7219949"/>
              <a:gd name="connsiteY712" fmla="*/ 3143623 h 6791323"/>
              <a:gd name="connsiteX713" fmla="*/ 5475610 w 7219949"/>
              <a:gd name="connsiteY713" fmla="*/ 3130947 h 6791323"/>
              <a:gd name="connsiteX714" fmla="*/ 5470576 w 7219949"/>
              <a:gd name="connsiteY714" fmla="*/ 3132629 h 6791323"/>
              <a:gd name="connsiteX715" fmla="*/ 5466052 w 7219949"/>
              <a:gd name="connsiteY715" fmla="*/ 3126507 h 6791323"/>
              <a:gd name="connsiteX716" fmla="*/ 5451972 w 7219949"/>
              <a:gd name="connsiteY716" fmla="*/ 3115945 h 6791323"/>
              <a:gd name="connsiteX717" fmla="*/ 5444676 w 7219949"/>
              <a:gd name="connsiteY717" fmla="*/ 3114566 h 6791323"/>
              <a:gd name="connsiteX718" fmla="*/ 5433967 w 7219949"/>
              <a:gd name="connsiteY718" fmla="*/ 3105166 h 6791323"/>
              <a:gd name="connsiteX719" fmla="*/ 5413699 w 7219949"/>
              <a:gd name="connsiteY719" fmla="*/ 3091328 h 6791323"/>
              <a:gd name="connsiteX720" fmla="*/ 5394540 w 7219949"/>
              <a:gd name="connsiteY720" fmla="*/ 3075591 h 6791323"/>
              <a:gd name="connsiteX721" fmla="*/ 5380459 w 7219949"/>
              <a:gd name="connsiteY721" fmla="*/ 3065028 h 6791323"/>
              <a:gd name="connsiteX722" fmla="*/ 5346665 w 7219949"/>
              <a:gd name="connsiteY722" fmla="*/ 3039678 h 6791323"/>
              <a:gd name="connsiteX723" fmla="*/ 5317950 w 7219949"/>
              <a:gd name="connsiteY723" fmla="*/ 3019502 h 6791323"/>
              <a:gd name="connsiteX724" fmla="*/ 5303914 w 7219949"/>
              <a:gd name="connsiteY724" fmla="*/ 3015794 h 6791323"/>
              <a:gd name="connsiteX725" fmla="*/ 5284754 w 7219949"/>
              <a:gd name="connsiteY725" fmla="*/ 3000060 h 6791323"/>
              <a:gd name="connsiteX726" fmla="*/ 5283601 w 7219949"/>
              <a:gd name="connsiteY726" fmla="*/ 2995101 h 6791323"/>
              <a:gd name="connsiteX727" fmla="*/ 5293159 w 7219949"/>
              <a:gd name="connsiteY727" fmla="*/ 2999541 h 6791323"/>
              <a:gd name="connsiteX728" fmla="*/ 5318504 w 7219949"/>
              <a:gd name="connsiteY728" fmla="*/ 3018553 h 6791323"/>
              <a:gd name="connsiteX729" fmla="*/ 5358440 w 7219949"/>
              <a:gd name="connsiteY729" fmla="*/ 3040325 h 6791323"/>
              <a:gd name="connsiteX730" fmla="*/ 5375336 w 7219949"/>
              <a:gd name="connsiteY730" fmla="*/ 3052999 h 6791323"/>
              <a:gd name="connsiteX731" fmla="*/ 5461484 w 7219949"/>
              <a:gd name="connsiteY731" fmla="*/ 3113530 h 6791323"/>
              <a:gd name="connsiteX732" fmla="*/ 5474412 w 7219949"/>
              <a:gd name="connsiteY732" fmla="*/ 3119133 h 6791323"/>
              <a:gd name="connsiteX733" fmla="*/ 5427091 w 7219949"/>
              <a:gd name="connsiteY733" fmla="*/ 3082272 h 6791323"/>
              <a:gd name="connsiteX734" fmla="*/ 5427647 w 7219949"/>
              <a:gd name="connsiteY734" fmla="*/ 3081323 h 6791323"/>
              <a:gd name="connsiteX735" fmla="*/ 5475521 w 7219949"/>
              <a:gd name="connsiteY735" fmla="*/ 3117237 h 6791323"/>
              <a:gd name="connsiteX736" fmla="*/ 5520579 w 7219949"/>
              <a:gd name="connsiteY736" fmla="*/ 3151036 h 6791323"/>
              <a:gd name="connsiteX737" fmla="*/ 5532398 w 7219949"/>
              <a:gd name="connsiteY737" fmla="*/ 3158538 h 6791323"/>
              <a:gd name="connsiteX738" fmla="*/ 5549250 w 7219949"/>
              <a:gd name="connsiteY738" fmla="*/ 3164357 h 6791323"/>
              <a:gd name="connsiteX739" fmla="*/ 5572333 w 7219949"/>
              <a:gd name="connsiteY739" fmla="*/ 3180308 h 6791323"/>
              <a:gd name="connsiteX740" fmla="*/ 5591493 w 7219949"/>
              <a:gd name="connsiteY740" fmla="*/ 3196045 h 6791323"/>
              <a:gd name="connsiteX741" fmla="*/ 5602757 w 7219949"/>
              <a:gd name="connsiteY741" fmla="*/ 3204495 h 6791323"/>
              <a:gd name="connsiteX742" fmla="*/ 5596527 w 7219949"/>
              <a:gd name="connsiteY742" fmla="*/ 3194363 h 6791323"/>
              <a:gd name="connsiteX743" fmla="*/ 5604376 w 7219949"/>
              <a:gd name="connsiteY743" fmla="*/ 3194794 h 6791323"/>
              <a:gd name="connsiteX744" fmla="*/ 5620120 w 7219949"/>
              <a:gd name="connsiteY744" fmla="*/ 3202510 h 6791323"/>
              <a:gd name="connsiteX745" fmla="*/ 5629122 w 7219949"/>
              <a:gd name="connsiteY745" fmla="*/ 3207899 h 6791323"/>
              <a:gd name="connsiteX746" fmla="*/ 5669103 w 7219949"/>
              <a:gd name="connsiteY746" fmla="*/ 3236526 h 6791323"/>
              <a:gd name="connsiteX747" fmla="*/ 5675844 w 7219949"/>
              <a:gd name="connsiteY747" fmla="*/ 3238855 h 6791323"/>
              <a:gd name="connsiteX748" fmla="*/ 5671320 w 7219949"/>
              <a:gd name="connsiteY748" fmla="*/ 3232732 h 6791323"/>
              <a:gd name="connsiteX749" fmla="*/ 5636328 w 7219949"/>
              <a:gd name="connsiteY749" fmla="*/ 3195568 h 6791323"/>
              <a:gd name="connsiteX750" fmla="*/ 5626771 w 7219949"/>
              <a:gd name="connsiteY750" fmla="*/ 3191126 h 6791323"/>
              <a:gd name="connsiteX751" fmla="*/ 5611627 w 7219949"/>
              <a:gd name="connsiteY751" fmla="*/ 3189317 h 6791323"/>
              <a:gd name="connsiteX752" fmla="*/ 5602623 w 7219949"/>
              <a:gd name="connsiteY752" fmla="*/ 3183929 h 6791323"/>
              <a:gd name="connsiteX753" fmla="*/ 5573310 w 7219949"/>
              <a:gd name="connsiteY753" fmla="*/ 3157845 h 6791323"/>
              <a:gd name="connsiteX754" fmla="*/ 5554150 w 7219949"/>
              <a:gd name="connsiteY754" fmla="*/ 3142110 h 6791323"/>
              <a:gd name="connsiteX755" fmla="*/ 5540114 w 7219949"/>
              <a:gd name="connsiteY755" fmla="*/ 3138401 h 6791323"/>
              <a:gd name="connsiteX756" fmla="*/ 5517586 w 7219949"/>
              <a:gd name="connsiteY756" fmla="*/ 3121503 h 6791323"/>
              <a:gd name="connsiteX757" fmla="*/ 5514724 w 7219949"/>
              <a:gd name="connsiteY757" fmla="*/ 3112534 h 6791323"/>
              <a:gd name="connsiteX758" fmla="*/ 5502305 w 7219949"/>
              <a:gd name="connsiteY758" fmla="*/ 3099125 h 6791323"/>
              <a:gd name="connsiteX759" fmla="*/ 5486519 w 7219949"/>
              <a:gd name="connsiteY759" fmla="*/ 3084552 h 6791323"/>
              <a:gd name="connsiteX760" fmla="*/ 5461772 w 7219949"/>
              <a:gd name="connsiteY760" fmla="*/ 3071447 h 6791323"/>
              <a:gd name="connsiteX761" fmla="*/ 5417911 w 7219949"/>
              <a:gd name="connsiteY761" fmla="*/ 3049460 h 6791323"/>
              <a:gd name="connsiteX762" fmla="*/ 5399307 w 7219949"/>
              <a:gd name="connsiteY762" fmla="*/ 3032777 h 6791323"/>
              <a:gd name="connsiteX763" fmla="*/ 5378995 w 7219949"/>
              <a:gd name="connsiteY763" fmla="*/ 3012082 h 6791323"/>
              <a:gd name="connsiteX764" fmla="*/ 5347463 w 7219949"/>
              <a:gd name="connsiteY764" fmla="*/ 2989793 h 6791323"/>
              <a:gd name="connsiteX765" fmla="*/ 5340167 w 7219949"/>
              <a:gd name="connsiteY765" fmla="*/ 2988412 h 6791323"/>
              <a:gd name="connsiteX766" fmla="*/ 5295065 w 7219949"/>
              <a:gd name="connsiteY766" fmla="*/ 2947758 h 6791323"/>
              <a:gd name="connsiteX767" fmla="*/ 5264087 w 7219949"/>
              <a:gd name="connsiteY767" fmla="*/ 2924520 h 6791323"/>
              <a:gd name="connsiteX768" fmla="*/ 5194237 w 7219949"/>
              <a:gd name="connsiteY768" fmla="*/ 2870757 h 6791323"/>
              <a:gd name="connsiteX769" fmla="*/ 5175078 w 7219949"/>
              <a:gd name="connsiteY769" fmla="*/ 2855022 h 6791323"/>
              <a:gd name="connsiteX770" fmla="*/ 5151996 w 7219949"/>
              <a:gd name="connsiteY770" fmla="*/ 2839072 h 6791323"/>
              <a:gd name="connsiteX771" fmla="*/ 5126650 w 7219949"/>
              <a:gd name="connsiteY771" fmla="*/ 2820059 h 6791323"/>
              <a:gd name="connsiteX772" fmla="*/ 5120508 w 7219949"/>
              <a:gd name="connsiteY772" fmla="*/ 2823637 h 6791323"/>
              <a:gd name="connsiteX773" fmla="*/ 5085050 w 7219949"/>
              <a:gd name="connsiteY773" fmla="*/ 2801133 h 6791323"/>
              <a:gd name="connsiteX774" fmla="*/ 5077157 w 7219949"/>
              <a:gd name="connsiteY774" fmla="*/ 2793847 h 6791323"/>
              <a:gd name="connsiteX775" fmla="*/ 5069861 w 7219949"/>
              <a:gd name="connsiteY775" fmla="*/ 2792467 h 6791323"/>
              <a:gd name="connsiteX776" fmla="*/ 5073831 w 7219949"/>
              <a:gd name="connsiteY776" fmla="*/ 2799540 h 6791323"/>
              <a:gd name="connsiteX777" fmla="*/ 5096914 w 7219949"/>
              <a:gd name="connsiteY777" fmla="*/ 2815491 h 6791323"/>
              <a:gd name="connsiteX778" fmla="*/ 5121151 w 7219949"/>
              <a:gd name="connsiteY778" fmla="*/ 2836401 h 6791323"/>
              <a:gd name="connsiteX779" fmla="*/ 5126272 w 7219949"/>
              <a:gd name="connsiteY779" fmla="*/ 2848430 h 6791323"/>
              <a:gd name="connsiteX780" fmla="*/ 5139247 w 7219949"/>
              <a:gd name="connsiteY780" fmla="*/ 2860889 h 6791323"/>
              <a:gd name="connsiteX781" fmla="*/ 5175257 w 7219949"/>
              <a:gd name="connsiteY781" fmla="*/ 2882445 h 6791323"/>
              <a:gd name="connsiteX782" fmla="*/ 5189337 w 7219949"/>
              <a:gd name="connsiteY782" fmla="*/ 2893007 h 6791323"/>
              <a:gd name="connsiteX783" fmla="*/ 5193305 w 7219949"/>
              <a:gd name="connsiteY783" fmla="*/ 2900078 h 6791323"/>
              <a:gd name="connsiteX784" fmla="*/ 5187719 w 7219949"/>
              <a:gd name="connsiteY784" fmla="*/ 2902710 h 6791323"/>
              <a:gd name="connsiteX785" fmla="*/ 5168604 w 7219949"/>
              <a:gd name="connsiteY785" fmla="*/ 2893829 h 6791323"/>
              <a:gd name="connsiteX786" fmla="*/ 5164680 w 7219949"/>
              <a:gd name="connsiteY786" fmla="*/ 2893613 h 6791323"/>
              <a:gd name="connsiteX787" fmla="*/ 5169757 w 7219949"/>
              <a:gd name="connsiteY787" fmla="*/ 2898786 h 6791323"/>
              <a:gd name="connsiteX788" fmla="*/ 5198473 w 7219949"/>
              <a:gd name="connsiteY788" fmla="*/ 2918962 h 6791323"/>
              <a:gd name="connsiteX789" fmla="*/ 5201290 w 7219949"/>
              <a:gd name="connsiteY789" fmla="*/ 2921075 h 6791323"/>
              <a:gd name="connsiteX790" fmla="*/ 5200181 w 7219949"/>
              <a:gd name="connsiteY790" fmla="*/ 2922972 h 6791323"/>
              <a:gd name="connsiteX791" fmla="*/ 5201335 w 7219949"/>
              <a:gd name="connsiteY791" fmla="*/ 2927931 h 6791323"/>
              <a:gd name="connsiteX792" fmla="*/ 5221047 w 7219949"/>
              <a:gd name="connsiteY792" fmla="*/ 2942718 h 6791323"/>
              <a:gd name="connsiteX793" fmla="*/ 5194039 w 7219949"/>
              <a:gd name="connsiteY793" fmla="*/ 2926551 h 6791323"/>
              <a:gd name="connsiteX794" fmla="*/ 5189560 w 7219949"/>
              <a:gd name="connsiteY794" fmla="*/ 2927285 h 6791323"/>
              <a:gd name="connsiteX795" fmla="*/ 5177785 w 7219949"/>
              <a:gd name="connsiteY795" fmla="*/ 2926638 h 6791323"/>
              <a:gd name="connsiteX796" fmla="*/ 5166520 w 7219949"/>
              <a:gd name="connsiteY796" fmla="*/ 2918187 h 6791323"/>
              <a:gd name="connsiteX797" fmla="*/ 5165411 w 7219949"/>
              <a:gd name="connsiteY797" fmla="*/ 2920086 h 6791323"/>
              <a:gd name="connsiteX798" fmla="*/ 5164857 w 7219949"/>
              <a:gd name="connsiteY798" fmla="*/ 2921035 h 6791323"/>
              <a:gd name="connsiteX799" fmla="*/ 5216146 w 7219949"/>
              <a:gd name="connsiteY799" fmla="*/ 2964968 h 6791323"/>
              <a:gd name="connsiteX800" fmla="*/ 5247169 w 7219949"/>
              <a:gd name="connsiteY800" fmla="*/ 2995061 h 6791323"/>
              <a:gd name="connsiteX801" fmla="*/ 5251692 w 7219949"/>
              <a:gd name="connsiteY801" fmla="*/ 3001183 h 6791323"/>
              <a:gd name="connsiteX802" fmla="*/ 5242136 w 7219949"/>
              <a:gd name="connsiteY802" fmla="*/ 2996742 h 6791323"/>
              <a:gd name="connsiteX803" fmla="*/ 5216791 w 7219949"/>
              <a:gd name="connsiteY803" fmla="*/ 2977729 h 6791323"/>
              <a:gd name="connsiteX804" fmla="*/ 5210602 w 7219949"/>
              <a:gd name="connsiteY804" fmla="*/ 2974454 h 6791323"/>
              <a:gd name="connsiteX805" fmla="*/ 5212311 w 7219949"/>
              <a:gd name="connsiteY805" fmla="*/ 2978463 h 6791323"/>
              <a:gd name="connsiteX806" fmla="*/ 5228099 w 7219949"/>
              <a:gd name="connsiteY806" fmla="*/ 2993035 h 6791323"/>
              <a:gd name="connsiteX807" fmla="*/ 5253444 w 7219949"/>
              <a:gd name="connsiteY807" fmla="*/ 3012048 h 6791323"/>
              <a:gd name="connsiteX808" fmla="*/ 5254043 w 7219949"/>
              <a:gd name="connsiteY808" fmla="*/ 3017955 h 6791323"/>
              <a:gd name="connsiteX809" fmla="*/ 5252936 w 7219949"/>
              <a:gd name="connsiteY809" fmla="*/ 3019852 h 6791323"/>
              <a:gd name="connsiteX810" fmla="*/ 5207367 w 7219949"/>
              <a:gd name="connsiteY810" fmla="*/ 2993856 h 6791323"/>
              <a:gd name="connsiteX811" fmla="*/ 5109910 w 7219949"/>
              <a:gd name="connsiteY811" fmla="*/ 2918020 h 6791323"/>
              <a:gd name="connsiteX812" fmla="*/ 5094720 w 7219949"/>
              <a:gd name="connsiteY812" fmla="*/ 2909355 h 6791323"/>
              <a:gd name="connsiteX813" fmla="*/ 5107692 w 7219949"/>
              <a:gd name="connsiteY813" fmla="*/ 2921814 h 6791323"/>
              <a:gd name="connsiteX814" fmla="*/ 5140377 w 7219949"/>
              <a:gd name="connsiteY814" fmla="*/ 2949062 h 6791323"/>
              <a:gd name="connsiteX815" fmla="*/ 5176988 w 7219949"/>
              <a:gd name="connsiteY815" fmla="*/ 2976524 h 6791323"/>
              <a:gd name="connsiteX816" fmla="*/ 5232757 w 7219949"/>
              <a:gd name="connsiteY816" fmla="*/ 3019723 h 6791323"/>
              <a:gd name="connsiteX817" fmla="*/ 5321300 w 7219949"/>
              <a:gd name="connsiteY817" fmla="*/ 3103882 h 6791323"/>
              <a:gd name="connsiteX818" fmla="*/ 5353430 w 7219949"/>
              <a:gd name="connsiteY818" fmla="*/ 3132076 h 6791323"/>
              <a:gd name="connsiteX819" fmla="*/ 5364140 w 7219949"/>
              <a:gd name="connsiteY819" fmla="*/ 3141476 h 6791323"/>
              <a:gd name="connsiteX820" fmla="*/ 5351766 w 7219949"/>
              <a:gd name="connsiteY820" fmla="*/ 3134922 h 6791323"/>
              <a:gd name="connsiteX821" fmla="*/ 5205328 w 7219949"/>
              <a:gd name="connsiteY821" fmla="*/ 3025071 h 6791323"/>
              <a:gd name="connsiteX822" fmla="*/ 5157542 w 7219949"/>
              <a:gd name="connsiteY822" fmla="*/ 3002871 h 6791323"/>
              <a:gd name="connsiteX823" fmla="*/ 5156432 w 7219949"/>
              <a:gd name="connsiteY823" fmla="*/ 3004768 h 6791323"/>
              <a:gd name="connsiteX824" fmla="*/ 5163262 w 7219949"/>
              <a:gd name="connsiteY824" fmla="*/ 3020807 h 6791323"/>
              <a:gd name="connsiteX825" fmla="*/ 5176833 w 7219949"/>
              <a:gd name="connsiteY825" fmla="*/ 3039174 h 6791323"/>
              <a:gd name="connsiteX826" fmla="*/ 5195525 w 7219949"/>
              <a:gd name="connsiteY826" fmla="*/ 3069569 h 6791323"/>
              <a:gd name="connsiteX827" fmla="*/ 5217079 w 7219949"/>
              <a:gd name="connsiteY827" fmla="*/ 3108932 h 6791323"/>
              <a:gd name="connsiteX828" fmla="*/ 5227790 w 7219949"/>
              <a:gd name="connsiteY828" fmla="*/ 3118331 h 6791323"/>
              <a:gd name="connsiteX829" fmla="*/ 5257659 w 7219949"/>
              <a:gd name="connsiteY829" fmla="*/ 3143466 h 6791323"/>
              <a:gd name="connsiteX830" fmla="*/ 5268370 w 7219949"/>
              <a:gd name="connsiteY830" fmla="*/ 3152865 h 6791323"/>
              <a:gd name="connsiteX831" fmla="*/ 5290899 w 7219949"/>
              <a:gd name="connsiteY831" fmla="*/ 3169765 h 6791323"/>
              <a:gd name="connsiteX832" fmla="*/ 5331989 w 7219949"/>
              <a:gd name="connsiteY832" fmla="*/ 3196495 h 6791323"/>
              <a:gd name="connsiteX833" fmla="*/ 5359596 w 7219949"/>
              <a:gd name="connsiteY833" fmla="*/ 3218567 h 6791323"/>
              <a:gd name="connsiteX834" fmla="*/ 5403590 w 7219949"/>
              <a:gd name="connsiteY834" fmla="*/ 3261121 h 6791323"/>
              <a:gd name="connsiteX835" fmla="*/ 5457606 w 7219949"/>
              <a:gd name="connsiteY835" fmla="*/ 3293455 h 6791323"/>
              <a:gd name="connsiteX836" fmla="*/ 5485723 w 7219949"/>
              <a:gd name="connsiteY836" fmla="*/ 3307724 h 6791323"/>
              <a:gd name="connsiteX837" fmla="*/ 5508852 w 7219949"/>
              <a:gd name="connsiteY837" fmla="*/ 3330531 h 6791323"/>
              <a:gd name="connsiteX838" fmla="*/ 5510559 w 7219949"/>
              <a:gd name="connsiteY838" fmla="*/ 3334542 h 6791323"/>
              <a:gd name="connsiteX839" fmla="*/ 5550029 w 7219949"/>
              <a:gd name="connsiteY839" fmla="*/ 3370972 h 6791323"/>
              <a:gd name="connsiteX840" fmla="*/ 5570297 w 7219949"/>
              <a:gd name="connsiteY840" fmla="*/ 3384810 h 6791323"/>
              <a:gd name="connsiteX841" fmla="*/ 5602339 w 7219949"/>
              <a:gd name="connsiteY841" fmla="*/ 3399295 h 6791323"/>
              <a:gd name="connsiteX842" fmla="*/ 5612450 w 7219949"/>
              <a:gd name="connsiteY842" fmla="*/ 3402787 h 6791323"/>
              <a:gd name="connsiteX843" fmla="*/ 5648506 w 7219949"/>
              <a:gd name="connsiteY843" fmla="*/ 3431199 h 6791323"/>
              <a:gd name="connsiteX844" fmla="*/ 5658107 w 7219949"/>
              <a:gd name="connsiteY844" fmla="*/ 3442494 h 6791323"/>
              <a:gd name="connsiteX845" fmla="*/ 5659815 w 7219949"/>
              <a:gd name="connsiteY845" fmla="*/ 3446504 h 6791323"/>
              <a:gd name="connsiteX846" fmla="*/ 5695317 w 7219949"/>
              <a:gd name="connsiteY846" fmla="*/ 3475864 h 6791323"/>
              <a:gd name="connsiteX847" fmla="*/ 5728512 w 7219949"/>
              <a:gd name="connsiteY847" fmla="*/ 3495306 h 6791323"/>
              <a:gd name="connsiteX848" fmla="*/ 5767938 w 7219949"/>
              <a:gd name="connsiteY848" fmla="*/ 3524883 h 6791323"/>
              <a:gd name="connsiteX849" fmla="*/ 5786542 w 7219949"/>
              <a:gd name="connsiteY849" fmla="*/ 3541568 h 6791323"/>
              <a:gd name="connsiteX850" fmla="*/ 5795997 w 7219949"/>
              <a:gd name="connsiteY850" fmla="*/ 3548660 h 6791323"/>
              <a:gd name="connsiteX851" fmla="*/ 5799257 w 7219949"/>
              <a:gd name="connsiteY851" fmla="*/ 3552318 h 6791323"/>
              <a:gd name="connsiteX852" fmla="*/ 5799301 w 7219949"/>
              <a:gd name="connsiteY852" fmla="*/ 3559174 h 6791323"/>
              <a:gd name="connsiteX853" fmla="*/ 5792007 w 7219949"/>
              <a:gd name="connsiteY853" fmla="*/ 3557794 h 6791323"/>
              <a:gd name="connsiteX854" fmla="*/ 5777927 w 7219949"/>
              <a:gd name="connsiteY854" fmla="*/ 3547231 h 6791323"/>
              <a:gd name="connsiteX855" fmla="*/ 5746350 w 7219949"/>
              <a:gd name="connsiteY855" fmla="*/ 3518088 h 6791323"/>
              <a:gd name="connsiteX856" fmla="*/ 5731159 w 7219949"/>
              <a:gd name="connsiteY856" fmla="*/ 3509421 h 6791323"/>
              <a:gd name="connsiteX857" fmla="*/ 5719386 w 7219949"/>
              <a:gd name="connsiteY857" fmla="*/ 3508775 h 6791323"/>
              <a:gd name="connsiteX858" fmla="*/ 5692931 w 7219949"/>
              <a:gd name="connsiteY858" fmla="*/ 3491660 h 6791323"/>
              <a:gd name="connsiteX859" fmla="*/ 5670956 w 7219949"/>
              <a:gd name="connsiteY859" fmla="*/ 3473812 h 6791323"/>
              <a:gd name="connsiteX860" fmla="*/ 5663661 w 7219949"/>
              <a:gd name="connsiteY860" fmla="*/ 3472432 h 6791323"/>
              <a:gd name="connsiteX861" fmla="*/ 5667631 w 7219949"/>
              <a:gd name="connsiteY861" fmla="*/ 3479503 h 6791323"/>
              <a:gd name="connsiteX862" fmla="*/ 5676633 w 7219949"/>
              <a:gd name="connsiteY862" fmla="*/ 3484891 h 6791323"/>
              <a:gd name="connsiteX863" fmla="*/ 5708764 w 7219949"/>
              <a:gd name="connsiteY863" fmla="*/ 3513088 h 6791323"/>
              <a:gd name="connsiteX864" fmla="*/ 5708253 w 7219949"/>
              <a:gd name="connsiteY864" fmla="*/ 3520892 h 6791323"/>
              <a:gd name="connsiteX865" fmla="*/ 5733600 w 7219949"/>
              <a:gd name="connsiteY865" fmla="*/ 3539904 h 6791323"/>
              <a:gd name="connsiteX866" fmla="*/ 5755573 w 7219949"/>
              <a:gd name="connsiteY866" fmla="*/ 3557753 h 6791323"/>
              <a:gd name="connsiteX867" fmla="*/ 5775841 w 7219949"/>
              <a:gd name="connsiteY867" fmla="*/ 3571593 h 6791323"/>
              <a:gd name="connsiteX868" fmla="*/ 5846800 w 7219949"/>
              <a:gd name="connsiteY868" fmla="*/ 3623456 h 6791323"/>
              <a:gd name="connsiteX869" fmla="*/ 5877777 w 7219949"/>
              <a:gd name="connsiteY869" fmla="*/ 3646694 h 6791323"/>
              <a:gd name="connsiteX870" fmla="*/ 5928423 w 7219949"/>
              <a:gd name="connsiteY870" fmla="*/ 3677864 h 6791323"/>
              <a:gd name="connsiteX871" fmla="*/ 5932392 w 7219949"/>
              <a:gd name="connsiteY871" fmla="*/ 3684935 h 6791323"/>
              <a:gd name="connsiteX872" fmla="*/ 5962816 w 7219949"/>
              <a:gd name="connsiteY872" fmla="*/ 3709120 h 6791323"/>
              <a:gd name="connsiteX873" fmla="*/ 5968331 w 7219949"/>
              <a:gd name="connsiteY873" fmla="*/ 3712041 h 6791323"/>
              <a:gd name="connsiteX874" fmla="*/ 5970061 w 7219949"/>
              <a:gd name="connsiteY874" fmla="*/ 3714396 h 6791323"/>
              <a:gd name="connsiteX875" fmla="*/ 6020839 w 7219949"/>
              <a:gd name="connsiteY875" fmla="*/ 3766688 h 6791323"/>
              <a:gd name="connsiteX876" fmla="*/ 6091315 w 7219949"/>
              <a:gd name="connsiteY876" fmla="*/ 3847039 h 6791323"/>
              <a:gd name="connsiteX877" fmla="*/ 6096922 w 7219949"/>
              <a:gd name="connsiteY877" fmla="*/ 3856116 h 6791323"/>
              <a:gd name="connsiteX878" fmla="*/ 6084222 w 7219949"/>
              <a:gd name="connsiteY878" fmla="*/ 3847949 h 6791323"/>
              <a:gd name="connsiteX879" fmla="*/ 5980667 w 7219949"/>
              <a:gd name="connsiteY879" fmla="*/ 3782546 h 6791323"/>
              <a:gd name="connsiteX880" fmla="*/ 5924345 w 7219949"/>
              <a:gd name="connsiteY880" fmla="*/ 3740297 h 6791323"/>
              <a:gd name="connsiteX881" fmla="*/ 5912525 w 7219949"/>
              <a:gd name="connsiteY881" fmla="*/ 3732796 h 6791323"/>
              <a:gd name="connsiteX882" fmla="*/ 5915940 w 7219949"/>
              <a:gd name="connsiteY882" fmla="*/ 3740815 h 6791323"/>
              <a:gd name="connsiteX883" fmla="*/ 5944701 w 7219949"/>
              <a:gd name="connsiteY883" fmla="*/ 3767846 h 6791323"/>
              <a:gd name="connsiteX884" fmla="*/ 5984725 w 7219949"/>
              <a:gd name="connsiteY884" fmla="*/ 3803329 h 6791323"/>
              <a:gd name="connsiteX885" fmla="*/ 5971798 w 7219949"/>
              <a:gd name="connsiteY885" fmla="*/ 3797724 h 6791323"/>
              <a:gd name="connsiteX886" fmla="*/ 5941419 w 7219949"/>
              <a:gd name="connsiteY886" fmla="*/ 3780393 h 6791323"/>
              <a:gd name="connsiteX887" fmla="*/ 5934123 w 7219949"/>
              <a:gd name="connsiteY887" fmla="*/ 3779014 h 6791323"/>
              <a:gd name="connsiteX888" fmla="*/ 5942019 w 7219949"/>
              <a:gd name="connsiteY888" fmla="*/ 3786300 h 6791323"/>
              <a:gd name="connsiteX889" fmla="*/ 5953283 w 7219949"/>
              <a:gd name="connsiteY889" fmla="*/ 3794750 h 6791323"/>
              <a:gd name="connsiteX890" fmla="*/ 5998895 w 7219949"/>
              <a:gd name="connsiteY890" fmla="*/ 3827602 h 6791323"/>
              <a:gd name="connsiteX891" fmla="*/ 6027057 w 7219949"/>
              <a:gd name="connsiteY891" fmla="*/ 3848727 h 6791323"/>
              <a:gd name="connsiteX892" fmla="*/ 6051294 w 7219949"/>
              <a:gd name="connsiteY892" fmla="*/ 3869637 h 6791323"/>
              <a:gd name="connsiteX893" fmla="*/ 6135224 w 7219949"/>
              <a:gd name="connsiteY893" fmla="*/ 3933962 h 6791323"/>
              <a:gd name="connsiteX894" fmla="*/ 6143118 w 7219949"/>
              <a:gd name="connsiteY894" fmla="*/ 3941248 h 6791323"/>
              <a:gd name="connsiteX895" fmla="*/ 6148196 w 7219949"/>
              <a:gd name="connsiteY895" fmla="*/ 3946422 h 6791323"/>
              <a:gd name="connsiteX896" fmla="*/ 6158748 w 7219949"/>
              <a:gd name="connsiteY896" fmla="*/ 3952738 h 6791323"/>
              <a:gd name="connsiteX897" fmla="*/ 6170136 w 7219949"/>
              <a:gd name="connsiteY897" fmla="*/ 3966251 h 6791323"/>
              <a:gd name="connsiteX898" fmla="*/ 6195174 w 7219949"/>
              <a:gd name="connsiteY898" fmla="*/ 3976755 h 6791323"/>
              <a:gd name="connsiteX899" fmla="*/ 6199917 w 7219949"/>
              <a:gd name="connsiteY899" fmla="*/ 3978154 h 6791323"/>
              <a:gd name="connsiteX900" fmla="*/ 6205877 w 7219949"/>
              <a:gd name="connsiteY900" fmla="*/ 3982016 h 6791323"/>
              <a:gd name="connsiteX901" fmla="*/ 6222524 w 7219949"/>
              <a:gd name="connsiteY901" fmla="*/ 3999449 h 6791323"/>
              <a:gd name="connsiteX902" fmla="*/ 6228157 w 7219949"/>
              <a:gd name="connsiteY902" fmla="*/ 4003675 h 6791323"/>
              <a:gd name="connsiteX903" fmla="*/ 6240586 w 7219949"/>
              <a:gd name="connsiteY903" fmla="*/ 4012998 h 6791323"/>
              <a:gd name="connsiteX904" fmla="*/ 6232264 w 7219949"/>
              <a:gd name="connsiteY904" fmla="*/ 4039775 h 6791323"/>
              <a:gd name="connsiteX905" fmla="*/ 6247101 w 7219949"/>
              <a:gd name="connsiteY905" fmla="*/ 4064982 h 6791323"/>
              <a:gd name="connsiteX906" fmla="*/ 6336124 w 7219949"/>
              <a:gd name="connsiteY906" fmla="*/ 4119601 h 6791323"/>
              <a:gd name="connsiteX907" fmla="*/ 6384342 w 7219949"/>
              <a:gd name="connsiteY907" fmla="*/ 4182620 h 6791323"/>
              <a:gd name="connsiteX908" fmla="*/ 6358378 w 7219949"/>
              <a:gd name="connsiteY908" fmla="*/ 4245639 h 6791323"/>
              <a:gd name="connsiteX909" fmla="*/ 6332414 w 7219949"/>
              <a:gd name="connsiteY909" fmla="*/ 4258243 h 6791323"/>
              <a:gd name="connsiteX910" fmla="*/ 6239685 w 7219949"/>
              <a:gd name="connsiteY910" fmla="*/ 4296054 h 6791323"/>
              <a:gd name="connsiteX911" fmla="*/ 6061642 w 7219949"/>
              <a:gd name="connsiteY911" fmla="*/ 4128002 h 6791323"/>
              <a:gd name="connsiteX912" fmla="*/ 6020839 w 7219949"/>
              <a:gd name="connsiteY912" fmla="*/ 4077587 h 6791323"/>
              <a:gd name="connsiteX913" fmla="*/ 5798288 w 7219949"/>
              <a:gd name="connsiteY913" fmla="*/ 3896929 h 6791323"/>
              <a:gd name="connsiteX914" fmla="*/ 5786158 w 7219949"/>
              <a:gd name="connsiteY914" fmla="*/ 3884415 h 6791323"/>
              <a:gd name="connsiteX915" fmla="*/ 5776155 w 7219949"/>
              <a:gd name="connsiteY915" fmla="*/ 3893232 h 6791323"/>
              <a:gd name="connsiteX916" fmla="*/ 5743556 w 7219949"/>
              <a:gd name="connsiteY916" fmla="*/ 3880664 h 6791323"/>
              <a:gd name="connsiteX917" fmla="*/ 5701894 w 7219949"/>
              <a:gd name="connsiteY917" fmla="*/ 3841647 h 6791323"/>
              <a:gd name="connsiteX918" fmla="*/ 5672176 w 7219949"/>
              <a:gd name="connsiteY918" fmla="*/ 3846514 h 6791323"/>
              <a:gd name="connsiteX919" fmla="*/ 5620246 w 7219949"/>
              <a:gd name="connsiteY919" fmla="*/ 3821306 h 6791323"/>
              <a:gd name="connsiteX920" fmla="*/ 5601699 w 7219949"/>
              <a:gd name="connsiteY920" fmla="*/ 3817105 h 6791323"/>
              <a:gd name="connsiteX921" fmla="*/ 5601701 w 7219949"/>
              <a:gd name="connsiteY921" fmla="*/ 3822079 h 6791323"/>
              <a:gd name="connsiteX922" fmla="*/ 5633563 w 7219949"/>
              <a:gd name="connsiteY922" fmla="*/ 3855295 h 6791323"/>
              <a:gd name="connsiteX923" fmla="*/ 5654461 w 7219949"/>
              <a:gd name="connsiteY923" fmla="*/ 3885319 h 6791323"/>
              <a:gd name="connsiteX924" fmla="*/ 5658178 w 7219949"/>
              <a:gd name="connsiteY924" fmla="*/ 3898424 h 6791323"/>
              <a:gd name="connsiteX925" fmla="*/ 5666613 w 7219949"/>
              <a:gd name="connsiteY925" fmla="*/ 3907431 h 6791323"/>
              <a:gd name="connsiteX926" fmla="*/ 5720396 w 7219949"/>
              <a:gd name="connsiteY926" fmla="*/ 3989359 h 6791323"/>
              <a:gd name="connsiteX927" fmla="*/ 5931822 w 7219949"/>
              <a:gd name="connsiteY927" fmla="*/ 4170016 h 6791323"/>
              <a:gd name="connsiteX928" fmla="*/ 5942949 w 7219949"/>
              <a:gd name="connsiteY928" fmla="*/ 4178417 h 6791323"/>
              <a:gd name="connsiteX929" fmla="*/ 5968912 w 7219949"/>
              <a:gd name="connsiteY929" fmla="*/ 4245640 h 6791323"/>
              <a:gd name="connsiteX930" fmla="*/ 5902147 w 7219949"/>
              <a:gd name="connsiteY930" fmla="*/ 4249842 h 6791323"/>
              <a:gd name="connsiteX931" fmla="*/ 5816835 w 7219949"/>
              <a:gd name="connsiteY931" fmla="*/ 4191022 h 6791323"/>
              <a:gd name="connsiteX932" fmla="*/ 5670785 w 7219949"/>
              <a:gd name="connsiteY932" fmla="*/ 4081720 h 6791323"/>
              <a:gd name="connsiteX933" fmla="*/ 5633513 w 7219949"/>
              <a:gd name="connsiteY933" fmla="*/ 4051679 h 6791323"/>
              <a:gd name="connsiteX934" fmla="*/ 5632591 w 7219949"/>
              <a:gd name="connsiteY934" fmla="*/ 4064493 h 6791323"/>
              <a:gd name="connsiteX935" fmla="*/ 5627135 w 7219949"/>
              <a:gd name="connsiteY935" fmla="*/ 4087834 h 6791323"/>
              <a:gd name="connsiteX936" fmla="*/ 5673069 w 7219949"/>
              <a:gd name="connsiteY936" fmla="*/ 4152202 h 6791323"/>
              <a:gd name="connsiteX937" fmla="*/ 5695077 w 7219949"/>
              <a:gd name="connsiteY937" fmla="*/ 4180327 h 6791323"/>
              <a:gd name="connsiteX938" fmla="*/ 5794556 w 7219949"/>
              <a:gd name="connsiteY938" fmla="*/ 4276301 h 6791323"/>
              <a:gd name="connsiteX939" fmla="*/ 5829227 w 7219949"/>
              <a:gd name="connsiteY939" fmla="*/ 4309281 h 6791323"/>
              <a:gd name="connsiteX940" fmla="*/ 5956729 w 7219949"/>
              <a:gd name="connsiteY940" fmla="*/ 4475058 h 6791323"/>
              <a:gd name="connsiteX941" fmla="*/ 5964150 w 7219949"/>
              <a:gd name="connsiteY941" fmla="*/ 4490207 h 6791323"/>
              <a:gd name="connsiteX942" fmla="*/ 6005102 w 7219949"/>
              <a:gd name="connsiteY942" fmla="*/ 4582192 h 6791323"/>
              <a:gd name="connsiteX943" fmla="*/ 6013742 w 7219949"/>
              <a:gd name="connsiteY943" fmla="*/ 4618728 h 6791323"/>
              <a:gd name="connsiteX944" fmla="*/ 5942362 w 7219949"/>
              <a:gd name="connsiteY944" fmla="*/ 4657800 h 6791323"/>
              <a:gd name="connsiteX945" fmla="*/ 5937562 w 7219949"/>
              <a:gd name="connsiteY945" fmla="*/ 4637503 h 6791323"/>
              <a:gd name="connsiteX946" fmla="*/ 5920542 w 7219949"/>
              <a:gd name="connsiteY946" fmla="*/ 4581760 h 6791323"/>
              <a:gd name="connsiteX947" fmla="*/ 5901858 w 7219949"/>
              <a:gd name="connsiteY947" fmla="*/ 4535223 h 6791323"/>
              <a:gd name="connsiteX948" fmla="*/ 5830850 w 7219949"/>
              <a:gd name="connsiteY948" fmla="*/ 4478468 h 6791323"/>
              <a:gd name="connsiteX949" fmla="*/ 5822540 w 7219949"/>
              <a:gd name="connsiteY949" fmla="*/ 4524497 h 6791323"/>
              <a:gd name="connsiteX950" fmla="*/ 5838604 w 7219949"/>
              <a:gd name="connsiteY950" fmla="*/ 4576179 h 6791323"/>
              <a:gd name="connsiteX951" fmla="*/ 5894654 w 7219949"/>
              <a:gd name="connsiteY951" fmla="*/ 4715791 h 6791323"/>
              <a:gd name="connsiteX952" fmla="*/ 5955102 w 7219949"/>
              <a:gd name="connsiteY952" fmla="*/ 4727894 h 6791323"/>
              <a:gd name="connsiteX953" fmla="*/ 5989146 w 7219949"/>
              <a:gd name="connsiteY953" fmla="*/ 4839380 h 6791323"/>
              <a:gd name="connsiteX954" fmla="*/ 5983902 w 7219949"/>
              <a:gd name="connsiteY954" fmla="*/ 4849672 h 6791323"/>
              <a:gd name="connsiteX955" fmla="*/ 6015178 w 7219949"/>
              <a:gd name="connsiteY955" fmla="*/ 4835827 h 6791323"/>
              <a:gd name="connsiteX956" fmla="*/ 6050296 w 7219949"/>
              <a:gd name="connsiteY956" fmla="*/ 4838217 h 6791323"/>
              <a:gd name="connsiteX957" fmla="*/ 6055611 w 7219949"/>
              <a:gd name="connsiteY957" fmla="*/ 4893165 h 6791323"/>
              <a:gd name="connsiteX958" fmla="*/ 6038735 w 7219949"/>
              <a:gd name="connsiteY958" fmla="*/ 4967899 h 6791323"/>
              <a:gd name="connsiteX959" fmla="*/ 6060557 w 7219949"/>
              <a:gd name="connsiteY959" fmla="*/ 5043940 h 6791323"/>
              <a:gd name="connsiteX960" fmla="*/ 6235843 w 7219949"/>
              <a:gd name="connsiteY960" fmla="*/ 5216963 h 6791323"/>
              <a:gd name="connsiteX961" fmla="*/ 6308069 w 7219949"/>
              <a:gd name="connsiteY961" fmla="*/ 5295104 h 6791323"/>
              <a:gd name="connsiteX962" fmla="*/ 6321766 w 7219949"/>
              <a:gd name="connsiteY962" fmla="*/ 5369257 h 6791323"/>
              <a:gd name="connsiteX963" fmla="*/ 6288602 w 7219949"/>
              <a:gd name="connsiteY963" fmla="*/ 5377151 h 6791323"/>
              <a:gd name="connsiteX964" fmla="*/ 6280447 w 7219949"/>
              <a:gd name="connsiteY964" fmla="*/ 5371730 h 6791323"/>
              <a:gd name="connsiteX965" fmla="*/ 6265258 w 7219949"/>
              <a:gd name="connsiteY965" fmla="*/ 5359081 h 6791323"/>
              <a:gd name="connsiteX966" fmla="*/ 6206596 w 7219949"/>
              <a:gd name="connsiteY966" fmla="*/ 5307410 h 6791323"/>
              <a:gd name="connsiteX967" fmla="*/ 6195315 w 7219949"/>
              <a:gd name="connsiteY967" fmla="*/ 5298914 h 6791323"/>
              <a:gd name="connsiteX968" fmla="*/ 6185467 w 7219949"/>
              <a:gd name="connsiteY968" fmla="*/ 5294561 h 6791323"/>
              <a:gd name="connsiteX969" fmla="*/ 6186881 w 7219949"/>
              <a:gd name="connsiteY969" fmla="*/ 5297109 h 6791323"/>
              <a:gd name="connsiteX970" fmla="*/ 6136704 w 7219949"/>
              <a:gd name="connsiteY970" fmla="*/ 5264462 h 6791323"/>
              <a:gd name="connsiteX971" fmla="*/ 6107651 w 7219949"/>
              <a:gd name="connsiteY971" fmla="*/ 5242155 h 6791323"/>
              <a:gd name="connsiteX972" fmla="*/ 6088928 w 7219949"/>
              <a:gd name="connsiteY972" fmla="*/ 5222495 h 6791323"/>
              <a:gd name="connsiteX973" fmla="*/ 6066568 w 7219949"/>
              <a:gd name="connsiteY973" fmla="*/ 5201412 h 6791323"/>
              <a:gd name="connsiteX974" fmla="*/ 6038954 w 7219949"/>
              <a:gd name="connsiteY974" fmla="*/ 5163615 h 6791323"/>
              <a:gd name="connsiteX975" fmla="*/ 6011992 w 7219949"/>
              <a:gd name="connsiteY975" fmla="*/ 5153847 h 6791323"/>
              <a:gd name="connsiteX976" fmla="*/ 5976655 w 7219949"/>
              <a:gd name="connsiteY976" fmla="*/ 5125041 h 6791323"/>
              <a:gd name="connsiteX977" fmla="*/ 5967008 w 7219949"/>
              <a:gd name="connsiteY977" fmla="*/ 5126630 h 6791323"/>
              <a:gd name="connsiteX978" fmla="*/ 5968441 w 7219949"/>
              <a:gd name="connsiteY978" fmla="*/ 5130775 h 6791323"/>
              <a:gd name="connsiteX979" fmla="*/ 5926597 w 7219949"/>
              <a:gd name="connsiteY979" fmla="*/ 5098239 h 6791323"/>
              <a:gd name="connsiteX980" fmla="*/ 5943791 w 7219949"/>
              <a:gd name="connsiteY980" fmla="*/ 5117987 h 6791323"/>
              <a:gd name="connsiteX981" fmla="*/ 5879288 w 7219949"/>
              <a:gd name="connsiteY981" fmla="*/ 5072864 h 6791323"/>
              <a:gd name="connsiteX982" fmla="*/ 5861378 w 7219949"/>
              <a:gd name="connsiteY982" fmla="*/ 5078301 h 6791323"/>
              <a:gd name="connsiteX983" fmla="*/ 5860591 w 7219949"/>
              <a:gd name="connsiteY983" fmla="*/ 5090523 h 6791323"/>
              <a:gd name="connsiteX984" fmla="*/ 5845132 w 7219949"/>
              <a:gd name="connsiteY984" fmla="*/ 5079798 h 6791323"/>
              <a:gd name="connsiteX985" fmla="*/ 5831799 w 7219949"/>
              <a:gd name="connsiteY985" fmla="*/ 5068055 h 6791323"/>
              <a:gd name="connsiteX986" fmla="*/ 5811700 w 7219949"/>
              <a:gd name="connsiteY986" fmla="*/ 5047469 h 6791323"/>
              <a:gd name="connsiteX987" fmla="*/ 5796520 w 7219949"/>
              <a:gd name="connsiteY987" fmla="*/ 5038421 h 6791323"/>
              <a:gd name="connsiteX988" fmla="*/ 5802054 w 7219949"/>
              <a:gd name="connsiteY988" fmla="*/ 5049059 h 6791323"/>
              <a:gd name="connsiteX989" fmla="*/ 5830152 w 7219949"/>
              <a:gd name="connsiteY989" fmla="*/ 5076691 h 6791323"/>
              <a:gd name="connsiteX990" fmla="*/ 5878148 w 7219949"/>
              <a:gd name="connsiteY990" fmla="*/ 5118968 h 6791323"/>
              <a:gd name="connsiteX991" fmla="*/ 5854967 w 7219949"/>
              <a:gd name="connsiteY991" fmla="*/ 5102873 h 6791323"/>
              <a:gd name="connsiteX992" fmla="*/ 5848401 w 7219949"/>
              <a:gd name="connsiteY992" fmla="*/ 5099973 h 6791323"/>
              <a:gd name="connsiteX993" fmla="*/ 5855168 w 7219949"/>
              <a:gd name="connsiteY993" fmla="*/ 5108815 h 6791323"/>
              <a:gd name="connsiteX994" fmla="*/ 5888397 w 7219949"/>
              <a:gd name="connsiteY994" fmla="*/ 5135202 h 6791323"/>
              <a:gd name="connsiteX995" fmla="*/ 5904893 w 7219949"/>
              <a:gd name="connsiteY995" fmla="*/ 5149733 h 6791323"/>
              <a:gd name="connsiteX996" fmla="*/ 5905833 w 7219949"/>
              <a:gd name="connsiteY996" fmla="*/ 5158694 h 6791323"/>
              <a:gd name="connsiteX997" fmla="*/ 5876083 w 7219949"/>
              <a:gd name="connsiteY997" fmla="*/ 5134443 h 6791323"/>
              <a:gd name="connsiteX998" fmla="*/ 5868085 w 7219949"/>
              <a:gd name="connsiteY998" fmla="*/ 5127398 h 6791323"/>
              <a:gd name="connsiteX999" fmla="*/ 5855155 w 7219949"/>
              <a:gd name="connsiteY999" fmla="*/ 5127536 h 6791323"/>
              <a:gd name="connsiteX1000" fmla="*/ 5853923 w 7219949"/>
              <a:gd name="connsiteY1000" fmla="*/ 5129334 h 6791323"/>
              <a:gd name="connsiteX1001" fmla="*/ 5861305 w 7219949"/>
              <a:gd name="connsiteY1001" fmla="*/ 5137277 h 6791323"/>
              <a:gd name="connsiteX1002" fmla="*/ 5887969 w 7219949"/>
              <a:gd name="connsiteY1002" fmla="*/ 5160764 h 6791323"/>
              <a:gd name="connsiteX1003" fmla="*/ 5889404 w 7219949"/>
              <a:gd name="connsiteY1003" fmla="*/ 5164910 h 6791323"/>
              <a:gd name="connsiteX1004" fmla="*/ 5886120 w 7219949"/>
              <a:gd name="connsiteY1004" fmla="*/ 5163459 h 6791323"/>
              <a:gd name="connsiteX1005" fmla="*/ 5859456 w 7219949"/>
              <a:gd name="connsiteY1005" fmla="*/ 5139972 h 6791323"/>
              <a:gd name="connsiteX1006" fmla="*/ 5832792 w 7219949"/>
              <a:gd name="connsiteY1006" fmla="*/ 5116485 h 6791323"/>
              <a:gd name="connsiteX1007" fmla="*/ 5819459 w 7219949"/>
              <a:gd name="connsiteY1007" fmla="*/ 5104740 h 6791323"/>
              <a:gd name="connsiteX1008" fmla="*/ 5795046 w 7219949"/>
              <a:gd name="connsiteY1008" fmla="*/ 5090442 h 6791323"/>
              <a:gd name="connsiteX1009" fmla="*/ 5760585 w 7219949"/>
              <a:gd name="connsiteY1009" fmla="*/ 5065850 h 6791323"/>
              <a:gd name="connsiteX1010" fmla="*/ 5750737 w 7219949"/>
              <a:gd name="connsiteY1010" fmla="*/ 5061500 h 6791323"/>
              <a:gd name="connsiteX1011" fmla="*/ 5757503 w 7219949"/>
              <a:gd name="connsiteY1011" fmla="*/ 5070341 h 6791323"/>
              <a:gd name="connsiteX1012" fmla="*/ 5758320 w 7219949"/>
              <a:gd name="connsiteY1012" fmla="*/ 5075383 h 6791323"/>
              <a:gd name="connsiteX1013" fmla="*/ 5758521 w 7219949"/>
              <a:gd name="connsiteY1013" fmla="*/ 5081325 h 6791323"/>
              <a:gd name="connsiteX1014" fmla="*/ 5756673 w 7219949"/>
              <a:gd name="connsiteY1014" fmla="*/ 5084021 h 6791323"/>
              <a:gd name="connsiteX1015" fmla="*/ 5754006 w 7219949"/>
              <a:gd name="connsiteY1015" fmla="*/ 5081671 h 6791323"/>
              <a:gd name="connsiteX1016" fmla="*/ 5749691 w 7219949"/>
              <a:gd name="connsiteY1016" fmla="*/ 5087958 h 6791323"/>
              <a:gd name="connsiteX1017" fmla="*/ 5766709 w 7219949"/>
              <a:gd name="connsiteY1017" fmla="*/ 5113036 h 6791323"/>
              <a:gd name="connsiteX1018" fmla="*/ 5738195 w 7219949"/>
              <a:gd name="connsiteY1018" fmla="*/ 5092242 h 6791323"/>
              <a:gd name="connsiteX1019" fmla="*/ 5740246 w 7219949"/>
              <a:gd name="connsiteY1019" fmla="*/ 5095490 h 6791323"/>
              <a:gd name="connsiteX1020" fmla="*/ 5846903 w 7219949"/>
              <a:gd name="connsiteY1020" fmla="*/ 5189439 h 6791323"/>
              <a:gd name="connsiteX1021" fmla="*/ 5848952 w 7219949"/>
              <a:gd name="connsiteY1021" fmla="*/ 5192686 h 6791323"/>
              <a:gd name="connsiteX1022" fmla="*/ 5835005 w 7219949"/>
              <a:gd name="connsiteY1022" fmla="*/ 5181840 h 6791323"/>
              <a:gd name="connsiteX1023" fmla="*/ 5810591 w 7219949"/>
              <a:gd name="connsiteY1023" fmla="*/ 5167541 h 6791323"/>
              <a:gd name="connsiteX1024" fmla="*/ 5798076 w 7219949"/>
              <a:gd name="connsiteY1024" fmla="*/ 5160841 h 6791323"/>
              <a:gd name="connsiteX1025" fmla="*/ 5767514 w 7219949"/>
              <a:gd name="connsiteY1025" fmla="*/ 5136802 h 6791323"/>
              <a:gd name="connsiteX1026" fmla="*/ 5760948 w 7219949"/>
              <a:gd name="connsiteY1026" fmla="*/ 5133901 h 6791323"/>
              <a:gd name="connsiteX1027" fmla="*/ 5765664 w 7219949"/>
              <a:gd name="connsiteY1027" fmla="*/ 5139495 h 6791323"/>
              <a:gd name="connsiteX1028" fmla="*/ 5829658 w 7219949"/>
              <a:gd name="connsiteY1028" fmla="*/ 5195864 h 6791323"/>
              <a:gd name="connsiteX1029" fmla="*/ 5837042 w 7219949"/>
              <a:gd name="connsiteY1029" fmla="*/ 5203809 h 6791323"/>
              <a:gd name="connsiteX1030" fmla="*/ 5839909 w 7219949"/>
              <a:gd name="connsiteY1030" fmla="*/ 5212099 h 6791323"/>
              <a:gd name="connsiteX1031" fmla="*/ 5825344 w 7219949"/>
              <a:gd name="connsiteY1031" fmla="*/ 5202151 h 6791323"/>
              <a:gd name="connsiteX1032" fmla="*/ 5794781 w 7219949"/>
              <a:gd name="connsiteY1032" fmla="*/ 5178113 h 6791323"/>
              <a:gd name="connsiteX1033" fmla="*/ 5762985 w 7219949"/>
              <a:gd name="connsiteY1033" fmla="*/ 5155870 h 6791323"/>
              <a:gd name="connsiteX1034" fmla="*/ 5730989 w 7219949"/>
              <a:gd name="connsiteY1034" fmla="*/ 5127684 h 6791323"/>
              <a:gd name="connsiteX1035" fmla="*/ 5707606 w 7219949"/>
              <a:gd name="connsiteY1035" fmla="*/ 5105648 h 6791323"/>
              <a:gd name="connsiteX1036" fmla="*/ 5695092 w 7219949"/>
              <a:gd name="connsiteY1036" fmla="*/ 5098947 h 6791323"/>
              <a:gd name="connsiteX1037" fmla="*/ 5695910 w 7219949"/>
              <a:gd name="connsiteY1037" fmla="*/ 5103992 h 6791323"/>
              <a:gd name="connsiteX1038" fmla="*/ 5709242 w 7219949"/>
              <a:gd name="connsiteY1038" fmla="*/ 5115735 h 6791323"/>
              <a:gd name="connsiteX1039" fmla="*/ 5744521 w 7219949"/>
              <a:gd name="connsiteY1039" fmla="*/ 5145369 h 6791323"/>
              <a:gd name="connsiteX1040" fmla="*/ 5778569 w 7219949"/>
              <a:gd name="connsiteY1040" fmla="*/ 5176802 h 6791323"/>
              <a:gd name="connsiteX1041" fmla="*/ 5788617 w 7219949"/>
              <a:gd name="connsiteY1041" fmla="*/ 5187095 h 6791323"/>
              <a:gd name="connsiteX1042" fmla="*/ 5718059 w 7219949"/>
              <a:gd name="connsiteY1042" fmla="*/ 5127825 h 6791323"/>
              <a:gd name="connsiteX1043" fmla="*/ 5707393 w 7219949"/>
              <a:gd name="connsiteY1043" fmla="*/ 5118428 h 6791323"/>
              <a:gd name="connsiteX1044" fmla="*/ 5692828 w 7219949"/>
              <a:gd name="connsiteY1044" fmla="*/ 5108481 h 6791323"/>
              <a:gd name="connsiteX1045" fmla="*/ 5688312 w 7219949"/>
              <a:gd name="connsiteY1045" fmla="*/ 5108827 h 6791323"/>
              <a:gd name="connsiteX1046" fmla="*/ 5692412 w 7219949"/>
              <a:gd name="connsiteY1046" fmla="*/ 5115322 h 6791323"/>
              <a:gd name="connsiteX1047" fmla="*/ 5732408 w 7219949"/>
              <a:gd name="connsiteY1047" fmla="*/ 5150553 h 6791323"/>
              <a:gd name="connsiteX1048" fmla="*/ 5687281 w 7219949"/>
              <a:gd name="connsiteY1048" fmla="*/ 5116564 h 6791323"/>
              <a:gd name="connsiteX1049" fmla="*/ 5678049 w 7219949"/>
              <a:gd name="connsiteY1049" fmla="*/ 5111316 h 6791323"/>
              <a:gd name="connsiteX1050" fmla="*/ 5688098 w 7219949"/>
              <a:gd name="connsiteY1050" fmla="*/ 5121609 h 6791323"/>
              <a:gd name="connsiteX1051" fmla="*/ 5754758 w 7219949"/>
              <a:gd name="connsiteY1051" fmla="*/ 5180326 h 6791323"/>
              <a:gd name="connsiteX1052" fmla="*/ 5764192 w 7219949"/>
              <a:gd name="connsiteY1052" fmla="*/ 5191518 h 6791323"/>
              <a:gd name="connsiteX1053" fmla="*/ 5745528 w 7219949"/>
              <a:gd name="connsiteY1053" fmla="*/ 5175076 h 6791323"/>
              <a:gd name="connsiteX1054" fmla="*/ 5719681 w 7219949"/>
              <a:gd name="connsiteY1054" fmla="*/ 5156632 h 6791323"/>
              <a:gd name="connsiteX1055" fmla="*/ 5695682 w 7219949"/>
              <a:gd name="connsiteY1055" fmla="*/ 5135494 h 6791323"/>
              <a:gd name="connsiteX1056" fmla="*/ 5685834 w 7219949"/>
              <a:gd name="connsiteY1056" fmla="*/ 5131143 h 6791323"/>
              <a:gd name="connsiteX1057" fmla="*/ 5691984 w 7219949"/>
              <a:gd name="connsiteY1057" fmla="*/ 5140884 h 6791323"/>
              <a:gd name="connsiteX1058" fmla="*/ 5747979 w 7219949"/>
              <a:gd name="connsiteY1058" fmla="*/ 5190206 h 6791323"/>
              <a:gd name="connsiteX1059" fmla="*/ 5771361 w 7219949"/>
              <a:gd name="connsiteY1059" fmla="*/ 5212243 h 6791323"/>
              <a:gd name="connsiteX1060" fmla="*/ 5742031 w 7219949"/>
              <a:gd name="connsiteY1060" fmla="*/ 5186408 h 6791323"/>
              <a:gd name="connsiteX1061" fmla="*/ 5720899 w 7219949"/>
              <a:gd name="connsiteY1061" fmla="*/ 5173558 h 6791323"/>
              <a:gd name="connsiteX1062" fmla="*/ 5719051 w 7219949"/>
              <a:gd name="connsiteY1062" fmla="*/ 5176252 h 6791323"/>
              <a:gd name="connsiteX1063" fmla="*/ 5728483 w 7219949"/>
              <a:gd name="connsiteY1063" fmla="*/ 5187444 h 6791323"/>
              <a:gd name="connsiteX1064" fmla="*/ 5761915 w 7219949"/>
              <a:gd name="connsiteY1064" fmla="*/ 5219775 h 6791323"/>
              <a:gd name="connsiteX1065" fmla="*/ 5806628 w 7219949"/>
              <a:gd name="connsiteY1065" fmla="*/ 5260601 h 6791323"/>
              <a:gd name="connsiteX1066" fmla="*/ 5881287 w 7219949"/>
              <a:gd name="connsiteY1066" fmla="*/ 5326364 h 6791323"/>
              <a:gd name="connsiteX1067" fmla="*/ 5894003 w 7219949"/>
              <a:gd name="connsiteY1067" fmla="*/ 5339006 h 6791323"/>
              <a:gd name="connsiteX1068" fmla="*/ 5883539 w 7219949"/>
              <a:gd name="connsiteY1068" fmla="*/ 5335552 h 6791323"/>
              <a:gd name="connsiteX1069" fmla="*/ 5859742 w 7219949"/>
              <a:gd name="connsiteY1069" fmla="*/ 5320355 h 6791323"/>
              <a:gd name="connsiteX1070" fmla="*/ 5837178 w 7219949"/>
              <a:gd name="connsiteY1070" fmla="*/ 5303362 h 6791323"/>
              <a:gd name="connsiteX1071" fmla="*/ 5795131 w 7219949"/>
              <a:gd name="connsiteY1071" fmla="*/ 5264885 h 6791323"/>
              <a:gd name="connsiteX1072" fmla="*/ 5771750 w 7219949"/>
              <a:gd name="connsiteY1072" fmla="*/ 5242847 h 6791323"/>
              <a:gd name="connsiteX1073" fmla="*/ 5761286 w 7219949"/>
              <a:gd name="connsiteY1073" fmla="*/ 5239394 h 6791323"/>
              <a:gd name="connsiteX1074" fmla="*/ 5771335 w 7219949"/>
              <a:gd name="connsiteY1074" fmla="*/ 5249687 h 6791323"/>
              <a:gd name="connsiteX1075" fmla="*/ 5866093 w 7219949"/>
              <a:gd name="connsiteY1075" fmla="*/ 5336038 h 6791323"/>
              <a:gd name="connsiteX1076" fmla="*/ 5956753 w 7219949"/>
              <a:gd name="connsiteY1076" fmla="*/ 5415895 h 6791323"/>
              <a:gd name="connsiteX1077" fmla="*/ 5965367 w 7219949"/>
              <a:gd name="connsiteY1077" fmla="*/ 5422042 h 6791323"/>
              <a:gd name="connsiteX1078" fmla="*/ 5961267 w 7219949"/>
              <a:gd name="connsiteY1078" fmla="*/ 5415549 h 6791323"/>
              <a:gd name="connsiteX1079" fmla="*/ 5949784 w 7219949"/>
              <a:gd name="connsiteY1079" fmla="*/ 5401111 h 6791323"/>
              <a:gd name="connsiteX1080" fmla="*/ 5951017 w 7219949"/>
              <a:gd name="connsiteY1080" fmla="*/ 5399314 h 6791323"/>
              <a:gd name="connsiteX1081" fmla="*/ 5968248 w 7219949"/>
              <a:gd name="connsiteY1081" fmla="*/ 5411610 h 6791323"/>
              <a:gd name="connsiteX1082" fmla="*/ 5983832 w 7219949"/>
              <a:gd name="connsiteY1082" fmla="*/ 5432542 h 6791323"/>
              <a:gd name="connsiteX1083" fmla="*/ 6003314 w 7219949"/>
              <a:gd name="connsiteY1083" fmla="*/ 5454026 h 6791323"/>
              <a:gd name="connsiteX1084" fmla="*/ 6032443 w 7219949"/>
              <a:gd name="connsiteY1084" fmla="*/ 5473920 h 6791323"/>
              <a:gd name="connsiteX1085" fmla="*/ 6074704 w 7219949"/>
              <a:gd name="connsiteY1085" fmla="*/ 5499617 h 6791323"/>
              <a:gd name="connsiteX1086" fmla="*/ 6082087 w 7219949"/>
              <a:gd name="connsiteY1086" fmla="*/ 5507561 h 6791323"/>
              <a:gd name="connsiteX1087" fmla="*/ 6077570 w 7219949"/>
              <a:gd name="connsiteY1087" fmla="*/ 5507908 h 6791323"/>
              <a:gd name="connsiteX1088" fmla="*/ 6068340 w 7219949"/>
              <a:gd name="connsiteY1088" fmla="*/ 5502657 h 6791323"/>
              <a:gd name="connsiteX1089" fmla="*/ 6078590 w 7219949"/>
              <a:gd name="connsiteY1089" fmla="*/ 5518892 h 6791323"/>
              <a:gd name="connsiteX1090" fmla="*/ 6095205 w 7219949"/>
              <a:gd name="connsiteY1090" fmla="*/ 5532085 h 6791323"/>
              <a:gd name="connsiteX1091" fmla="*/ 6181561 w 7219949"/>
              <a:gd name="connsiteY1091" fmla="*/ 5599508 h 6791323"/>
              <a:gd name="connsiteX1092" fmla="*/ 6247606 w 7219949"/>
              <a:gd name="connsiteY1092" fmla="*/ 5659123 h 6791323"/>
              <a:gd name="connsiteX1093" fmla="*/ 6251706 w 7219949"/>
              <a:gd name="connsiteY1093" fmla="*/ 5665616 h 6791323"/>
              <a:gd name="connsiteX1094" fmla="*/ 6269554 w 7219949"/>
              <a:gd name="connsiteY1094" fmla="*/ 5677015 h 6791323"/>
              <a:gd name="connsiteX1095" fmla="*/ 6303199 w 7219949"/>
              <a:gd name="connsiteY1095" fmla="*/ 5696565 h 6791323"/>
              <a:gd name="connsiteX1096" fmla="*/ 6336014 w 7219949"/>
              <a:gd name="connsiteY1096" fmla="*/ 5729791 h 6791323"/>
              <a:gd name="connsiteX1097" fmla="*/ 6342780 w 7219949"/>
              <a:gd name="connsiteY1097" fmla="*/ 5738633 h 6791323"/>
              <a:gd name="connsiteX1098" fmla="*/ 6361825 w 7219949"/>
              <a:gd name="connsiteY1098" fmla="*/ 5758293 h 6791323"/>
              <a:gd name="connsiteX1099" fmla="*/ 6351655 w 7219949"/>
              <a:gd name="connsiteY1099" fmla="*/ 5754938 h 6791323"/>
              <a:gd name="connsiteX1100" fmla="*/ 6363139 w 7219949"/>
              <a:gd name="connsiteY1100" fmla="*/ 5769376 h 6791323"/>
              <a:gd name="connsiteX1101" fmla="*/ 6385703 w 7219949"/>
              <a:gd name="connsiteY1101" fmla="*/ 5786369 h 6791323"/>
              <a:gd name="connsiteX1102" fmla="*/ 6399036 w 7219949"/>
              <a:gd name="connsiteY1102" fmla="*/ 5798113 h 6791323"/>
              <a:gd name="connsiteX1103" fmla="*/ 6423997 w 7219949"/>
              <a:gd name="connsiteY1103" fmla="*/ 5823336 h 6791323"/>
              <a:gd name="connsiteX1104" fmla="*/ 6424013 w 7219949"/>
              <a:gd name="connsiteY1104" fmla="*/ 5823664 h 6791323"/>
              <a:gd name="connsiteX1105" fmla="*/ 6419785 w 7219949"/>
              <a:gd name="connsiteY1105" fmla="*/ 5833946 h 6791323"/>
              <a:gd name="connsiteX1106" fmla="*/ 6411738 w 7219949"/>
              <a:gd name="connsiteY1106" fmla="*/ 5829477 h 6791323"/>
              <a:gd name="connsiteX1107" fmla="*/ 6414606 w 7219949"/>
              <a:gd name="connsiteY1107" fmla="*/ 5837768 h 6791323"/>
              <a:gd name="connsiteX1108" fmla="*/ 6416470 w 7219949"/>
              <a:gd name="connsiteY1108" fmla="*/ 5840323 h 6791323"/>
              <a:gd name="connsiteX1109" fmla="*/ 6414349 w 7219949"/>
              <a:gd name="connsiteY1109" fmla="*/ 5841030 h 6791323"/>
              <a:gd name="connsiteX1110" fmla="*/ 6412756 w 7219949"/>
              <a:gd name="connsiteY1110" fmla="*/ 5840462 h 6791323"/>
              <a:gd name="connsiteX1111" fmla="*/ 6405602 w 7219949"/>
              <a:gd name="connsiteY1111" fmla="*/ 5836862 h 6791323"/>
              <a:gd name="connsiteX1112" fmla="*/ 6410263 w 7219949"/>
              <a:gd name="connsiteY1112" fmla="*/ 5842393 h 6791323"/>
              <a:gd name="connsiteX1113" fmla="*/ 6401428 w 7219949"/>
              <a:gd name="connsiteY1113" fmla="*/ 5845340 h 6791323"/>
              <a:gd name="connsiteX1114" fmla="*/ 6375562 w 7219949"/>
              <a:gd name="connsiteY1114" fmla="*/ 5840208 h 6791323"/>
              <a:gd name="connsiteX1115" fmla="*/ 6309353 w 7219949"/>
              <a:gd name="connsiteY1115" fmla="*/ 5803749 h 6791323"/>
              <a:gd name="connsiteX1116" fmla="*/ 6239747 w 7219949"/>
              <a:gd name="connsiteY1116" fmla="*/ 5720462 h 6791323"/>
              <a:gd name="connsiteX1117" fmla="*/ 6214418 w 7219949"/>
              <a:gd name="connsiteY1117" fmla="*/ 5710748 h 6791323"/>
              <a:gd name="connsiteX1118" fmla="*/ 6151089 w 7219949"/>
              <a:gd name="connsiteY1118" fmla="*/ 5686468 h 6791323"/>
              <a:gd name="connsiteX1119" fmla="*/ 6110915 w 7219949"/>
              <a:gd name="connsiteY1119" fmla="*/ 5646455 h 6791323"/>
              <a:gd name="connsiteX1120" fmla="*/ 5926878 w 7219949"/>
              <a:gd name="connsiteY1120" fmla="*/ 5550049 h 6791323"/>
              <a:gd name="connsiteX1121" fmla="*/ 5670873 w 7219949"/>
              <a:gd name="connsiteY1121" fmla="*/ 5392829 h 6791323"/>
              <a:gd name="connsiteX1122" fmla="*/ 5543001 w 7219949"/>
              <a:gd name="connsiteY1122" fmla="*/ 5322880 h 6791323"/>
              <a:gd name="connsiteX1123" fmla="*/ 5517927 w 7219949"/>
              <a:gd name="connsiteY1123" fmla="*/ 5330492 h 6791323"/>
              <a:gd name="connsiteX1124" fmla="*/ 5436506 w 7219949"/>
              <a:gd name="connsiteY1124" fmla="*/ 5359561 h 6791323"/>
              <a:gd name="connsiteX1125" fmla="*/ 5366272 w 7219949"/>
              <a:gd name="connsiteY1125" fmla="*/ 5354779 h 6791323"/>
              <a:gd name="connsiteX1126" fmla="*/ 5324953 w 7219949"/>
              <a:gd name="connsiteY1126" fmla="*/ 5358621 h 6791323"/>
              <a:gd name="connsiteX1127" fmla="*/ 5145457 w 7219949"/>
              <a:gd name="connsiteY1127" fmla="*/ 5265188 h 6791323"/>
              <a:gd name="connsiteX1128" fmla="*/ 5111487 w 7219949"/>
              <a:gd name="connsiteY1128" fmla="*/ 5218942 h 6791323"/>
              <a:gd name="connsiteX1129" fmla="*/ 5086856 w 7219949"/>
              <a:gd name="connsiteY1129" fmla="*/ 5195962 h 6791323"/>
              <a:gd name="connsiteX1130" fmla="*/ 5045793 w 7219949"/>
              <a:gd name="connsiteY1130" fmla="*/ 5217131 h 6791323"/>
              <a:gd name="connsiteX1131" fmla="*/ 5043431 w 7219949"/>
              <a:gd name="connsiteY1131" fmla="*/ 5239603 h 6791323"/>
              <a:gd name="connsiteX1132" fmla="*/ 5108494 w 7219949"/>
              <a:gd name="connsiteY1132" fmla="*/ 5319918 h 6791323"/>
              <a:gd name="connsiteX1133" fmla="*/ 5273733 w 7219949"/>
              <a:gd name="connsiteY1133" fmla="*/ 5482936 h 6791323"/>
              <a:gd name="connsiteX1134" fmla="*/ 5332260 w 7219949"/>
              <a:gd name="connsiteY1134" fmla="*/ 5486923 h 6791323"/>
              <a:gd name="connsiteX1135" fmla="*/ 5359956 w 7219949"/>
              <a:gd name="connsiteY1135" fmla="*/ 5474165 h 6791323"/>
              <a:gd name="connsiteX1136" fmla="*/ 5363094 w 7219949"/>
              <a:gd name="connsiteY1136" fmla="*/ 5503669 h 6791323"/>
              <a:gd name="connsiteX1137" fmla="*/ 5379157 w 7219949"/>
              <a:gd name="connsiteY1137" fmla="*/ 5555351 h 6791323"/>
              <a:gd name="connsiteX1138" fmla="*/ 5466854 w 7219949"/>
              <a:gd name="connsiteY1138" fmla="*/ 5585289 h 6791323"/>
              <a:gd name="connsiteX1139" fmla="*/ 5500308 w 7219949"/>
              <a:gd name="connsiteY1139" fmla="*/ 5596885 h 6791323"/>
              <a:gd name="connsiteX1140" fmla="*/ 5576116 w 7219949"/>
              <a:gd name="connsiteY1140" fmla="*/ 5673937 h 6791323"/>
              <a:gd name="connsiteX1141" fmla="*/ 5591550 w 7219949"/>
              <a:gd name="connsiteY1141" fmla="*/ 5804125 h 6791323"/>
              <a:gd name="connsiteX1142" fmla="*/ 5571793 w 7219949"/>
              <a:gd name="connsiteY1142" fmla="*/ 5866683 h 6791323"/>
              <a:gd name="connsiteX1143" fmla="*/ 5525673 w 7219949"/>
              <a:gd name="connsiteY1143" fmla="*/ 5850229 h 6791323"/>
              <a:gd name="connsiteX1144" fmla="*/ 5261803 w 7219949"/>
              <a:gd name="connsiteY1144" fmla="*/ 5708448 h 6791323"/>
              <a:gd name="connsiteX1145" fmla="*/ 5075144 w 7219949"/>
              <a:gd name="connsiteY1145" fmla="*/ 5617189 h 6791323"/>
              <a:gd name="connsiteX1146" fmla="*/ 5055058 w 7219949"/>
              <a:gd name="connsiteY1146" fmla="*/ 5597184 h 6791323"/>
              <a:gd name="connsiteX1147" fmla="*/ 5017763 w 7219949"/>
              <a:gd name="connsiteY1147" fmla="*/ 5569349 h 6791323"/>
              <a:gd name="connsiteX1148" fmla="*/ 4983606 w 7219949"/>
              <a:gd name="connsiteY1148" fmla="*/ 5571014 h 6791323"/>
              <a:gd name="connsiteX1149" fmla="*/ 4802189 w 7219949"/>
              <a:gd name="connsiteY1149" fmla="*/ 5469465 h 6791323"/>
              <a:gd name="connsiteX1150" fmla="*/ 4677926 w 7219949"/>
              <a:gd name="connsiteY1150" fmla="*/ 5396518 h 6791323"/>
              <a:gd name="connsiteX1151" fmla="*/ 4673381 w 7219949"/>
              <a:gd name="connsiteY1151" fmla="*/ 5393975 h 6791323"/>
              <a:gd name="connsiteX1152" fmla="*/ 4588341 w 7219949"/>
              <a:gd name="connsiteY1152" fmla="*/ 5331789 h 6791323"/>
              <a:gd name="connsiteX1153" fmla="*/ 4489614 w 7219949"/>
              <a:gd name="connsiteY1153" fmla="*/ 5258055 h 6791323"/>
              <a:gd name="connsiteX1154" fmla="*/ 4471467 w 7219949"/>
              <a:gd name="connsiteY1154" fmla="*/ 5247516 h 6791323"/>
              <a:gd name="connsiteX1155" fmla="*/ 4461406 w 7219949"/>
              <a:gd name="connsiteY1155" fmla="*/ 5236989 h 6791323"/>
              <a:gd name="connsiteX1156" fmla="*/ 4411620 w 7219949"/>
              <a:gd name="connsiteY1156" fmla="*/ 5204324 h 6791323"/>
              <a:gd name="connsiteX1157" fmla="*/ 4391875 w 7219949"/>
              <a:gd name="connsiteY1157" fmla="*/ 5189578 h 6791323"/>
              <a:gd name="connsiteX1158" fmla="*/ 4364278 w 7219949"/>
              <a:gd name="connsiteY1158" fmla="*/ 5167461 h 6791323"/>
              <a:gd name="connsiteX1159" fmla="*/ 4335460 w 7219949"/>
              <a:gd name="connsiteY1159" fmla="*/ 5147443 h 6791323"/>
              <a:gd name="connsiteX1160" fmla="*/ 4321967 w 7219949"/>
              <a:gd name="connsiteY1160" fmla="*/ 5135861 h 6791323"/>
              <a:gd name="connsiteX1161" fmla="*/ 4214777 w 7219949"/>
              <a:gd name="connsiteY1161" fmla="*/ 5055807 h 6791323"/>
              <a:gd name="connsiteX1162" fmla="*/ 4146468 w 7219949"/>
              <a:gd name="connsiteY1162" fmla="*/ 5006296 h 6791323"/>
              <a:gd name="connsiteX1163" fmla="*/ 4130532 w 7219949"/>
              <a:gd name="connsiteY1163" fmla="*/ 4998913 h 6791323"/>
              <a:gd name="connsiteX1164" fmla="*/ 4154697 w 7219949"/>
              <a:gd name="connsiteY1164" fmla="*/ 5019973 h 6791323"/>
              <a:gd name="connsiteX1165" fmla="*/ 4188546 w 7219949"/>
              <a:gd name="connsiteY1165" fmla="*/ 5045252 h 6791323"/>
              <a:gd name="connsiteX1166" fmla="*/ 4200205 w 7219949"/>
              <a:gd name="connsiteY1166" fmla="*/ 5059987 h 6791323"/>
              <a:gd name="connsiteX1167" fmla="*/ 4207446 w 7219949"/>
              <a:gd name="connsiteY1167" fmla="*/ 5068406 h 6791323"/>
              <a:gd name="connsiteX1168" fmla="*/ 4258220 w 7219949"/>
              <a:gd name="connsiteY1168" fmla="*/ 5106328 h 6791323"/>
              <a:gd name="connsiteX1169" fmla="*/ 4266682 w 7219949"/>
              <a:gd name="connsiteY1169" fmla="*/ 5112648 h 6791323"/>
              <a:gd name="connsiteX1170" fmla="*/ 4268281 w 7219949"/>
              <a:gd name="connsiteY1170" fmla="*/ 5116854 h 6791323"/>
              <a:gd name="connsiteX1171" fmla="*/ 4267670 w 7219949"/>
              <a:gd name="connsiteY1171" fmla="*/ 5117904 h 6791323"/>
              <a:gd name="connsiteX1172" fmla="*/ 4264849 w 7219949"/>
              <a:gd name="connsiteY1172" fmla="*/ 5115798 h 6791323"/>
              <a:gd name="connsiteX1173" fmla="*/ 4204392 w 7219949"/>
              <a:gd name="connsiteY1173" fmla="*/ 5073657 h 6791323"/>
              <a:gd name="connsiteX1174" fmla="*/ 4163679 w 7219949"/>
              <a:gd name="connsiteY1174" fmla="*/ 5046263 h 6791323"/>
              <a:gd name="connsiteX1175" fmla="*/ 4157427 w 7219949"/>
              <a:gd name="connsiteY1175" fmla="*/ 5043100 h 6791323"/>
              <a:gd name="connsiteX1176" fmla="*/ 4110696 w 7219949"/>
              <a:gd name="connsiteY1176" fmla="*/ 5005186 h 6791323"/>
              <a:gd name="connsiteX1177" fmla="*/ 4088740 w 7219949"/>
              <a:gd name="connsiteY1177" fmla="*/ 4987282 h 6791323"/>
              <a:gd name="connsiteX1178" fmla="*/ 4072803 w 7219949"/>
              <a:gd name="connsiteY1178" fmla="*/ 4979898 h 6791323"/>
              <a:gd name="connsiteX1179" fmla="*/ 4074779 w 7219949"/>
              <a:gd name="connsiteY1179" fmla="*/ 4990414 h 6791323"/>
              <a:gd name="connsiteX1180" fmla="*/ 4098333 w 7219949"/>
              <a:gd name="connsiteY1180" fmla="*/ 5012522 h 6791323"/>
              <a:gd name="connsiteX1181" fmla="*/ 4123721 w 7219949"/>
              <a:gd name="connsiteY1181" fmla="*/ 5031484 h 6791323"/>
              <a:gd name="connsiteX1182" fmla="*/ 4134393 w 7219949"/>
              <a:gd name="connsiteY1182" fmla="*/ 5040961 h 6791323"/>
              <a:gd name="connsiteX1183" fmla="*/ 4105574 w 7219949"/>
              <a:gd name="connsiteY1183" fmla="*/ 5020944 h 6791323"/>
              <a:gd name="connsiteX1184" fmla="*/ 4106939 w 7219949"/>
              <a:gd name="connsiteY1184" fmla="*/ 5032507 h 6791323"/>
              <a:gd name="connsiteX1185" fmla="*/ 4122642 w 7219949"/>
              <a:gd name="connsiteY1185" fmla="*/ 5047248 h 6791323"/>
              <a:gd name="connsiteX1186" fmla="*/ 4123630 w 7219949"/>
              <a:gd name="connsiteY1186" fmla="*/ 5052504 h 6791323"/>
              <a:gd name="connsiteX1187" fmla="*/ 4117378 w 7219949"/>
              <a:gd name="connsiteY1187" fmla="*/ 5049340 h 6791323"/>
              <a:gd name="connsiteX1188" fmla="*/ 4078498 w 7219949"/>
              <a:gd name="connsiteY1188" fmla="*/ 5018798 h 6791323"/>
              <a:gd name="connsiteX1189" fmla="*/ 4053111 w 7219949"/>
              <a:gd name="connsiteY1189" fmla="*/ 4999837 h 6791323"/>
              <a:gd name="connsiteX1190" fmla="*/ 4025891 w 7219949"/>
              <a:gd name="connsiteY1190" fmla="*/ 4984027 h 6791323"/>
              <a:gd name="connsiteX1191" fmla="*/ 4005912 w 7219949"/>
              <a:gd name="connsiteY1191" fmla="*/ 4976637 h 6791323"/>
              <a:gd name="connsiteX1192" fmla="*/ 3989975 w 7219949"/>
              <a:gd name="connsiteY1192" fmla="*/ 4969253 h 6791323"/>
              <a:gd name="connsiteX1193" fmla="*/ 3975871 w 7219949"/>
              <a:gd name="connsiteY1193" fmla="*/ 4958720 h 6791323"/>
              <a:gd name="connsiteX1194" fmla="*/ 3964806 w 7219949"/>
              <a:gd name="connsiteY1194" fmla="*/ 4952527 h 6791323"/>
              <a:gd name="connsiteX1195" fmla="*/ 3967175 w 7219949"/>
              <a:gd name="connsiteY1195" fmla="*/ 4959757 h 6791323"/>
              <a:gd name="connsiteX1196" fmla="*/ 3978836 w 7219949"/>
              <a:gd name="connsiteY1196" fmla="*/ 4974491 h 6791323"/>
              <a:gd name="connsiteX1197" fmla="*/ 4012684 w 7219949"/>
              <a:gd name="connsiteY1197" fmla="*/ 4999771 h 6791323"/>
              <a:gd name="connsiteX1198" fmla="*/ 4049354 w 7219949"/>
              <a:gd name="connsiteY1198" fmla="*/ 5027157 h 6791323"/>
              <a:gd name="connsiteX1199" fmla="*/ 4079162 w 7219949"/>
              <a:gd name="connsiteY1199" fmla="*/ 5052431 h 6791323"/>
              <a:gd name="connsiteX1200" fmla="*/ 4085557 w 7219949"/>
              <a:gd name="connsiteY1200" fmla="*/ 5069258 h 6791323"/>
              <a:gd name="connsiteX1201" fmla="*/ 4096606 w 7219949"/>
              <a:gd name="connsiteY1201" fmla="*/ 5085042 h 6791323"/>
              <a:gd name="connsiteX1202" fmla="*/ 4128245 w 7219949"/>
              <a:gd name="connsiteY1202" fmla="*/ 5107165 h 6791323"/>
              <a:gd name="connsiteX1203" fmla="*/ 4141127 w 7219949"/>
              <a:gd name="connsiteY1203" fmla="*/ 5119799 h 6791323"/>
              <a:gd name="connsiteX1204" fmla="*/ 4151190 w 7219949"/>
              <a:gd name="connsiteY1204" fmla="*/ 5130326 h 6791323"/>
              <a:gd name="connsiteX1205" fmla="*/ 4185039 w 7219949"/>
              <a:gd name="connsiteY1205" fmla="*/ 5155606 h 6791323"/>
              <a:gd name="connsiteX1206" fmla="*/ 4217665 w 7219949"/>
              <a:gd name="connsiteY1206" fmla="*/ 5182985 h 6791323"/>
              <a:gd name="connsiteX1207" fmla="*/ 4261576 w 7219949"/>
              <a:gd name="connsiteY1207" fmla="*/ 5218793 h 6791323"/>
              <a:gd name="connsiteX1208" fmla="*/ 4267217 w 7219949"/>
              <a:gd name="connsiteY1208" fmla="*/ 5223006 h 6791323"/>
              <a:gd name="connsiteX1209" fmla="*/ 4271026 w 7219949"/>
              <a:gd name="connsiteY1209" fmla="*/ 5230370 h 6791323"/>
              <a:gd name="connsiteX1210" fmla="*/ 4283531 w 7219949"/>
              <a:gd name="connsiteY1210" fmla="*/ 5236698 h 6791323"/>
              <a:gd name="connsiteX1211" fmla="*/ 4302055 w 7219949"/>
              <a:gd name="connsiteY1211" fmla="*/ 5253545 h 6791323"/>
              <a:gd name="connsiteX1212" fmla="*/ 4321800 w 7219949"/>
              <a:gd name="connsiteY1212" fmla="*/ 5268290 h 6791323"/>
              <a:gd name="connsiteX1213" fmla="*/ 4335293 w 7219949"/>
              <a:gd name="connsiteY1213" fmla="*/ 5279875 h 6791323"/>
              <a:gd name="connsiteX1214" fmla="*/ 4367920 w 7219949"/>
              <a:gd name="connsiteY1214" fmla="*/ 5307254 h 6791323"/>
              <a:gd name="connsiteX1215" fmla="*/ 4384234 w 7219949"/>
              <a:gd name="connsiteY1215" fmla="*/ 5320945 h 6791323"/>
              <a:gd name="connsiteX1216" fmla="*/ 4389876 w 7219949"/>
              <a:gd name="connsiteY1216" fmla="*/ 5325158 h 6791323"/>
              <a:gd name="connsiteX1217" fmla="*/ 4448501 w 7219949"/>
              <a:gd name="connsiteY1217" fmla="*/ 5370449 h 6791323"/>
              <a:gd name="connsiteX1218" fmla="*/ 4504305 w 7219949"/>
              <a:gd name="connsiteY1218" fmla="*/ 5413632 h 6791323"/>
              <a:gd name="connsiteX1219" fmla="*/ 4519074 w 7219949"/>
              <a:gd name="connsiteY1219" fmla="*/ 5424662 h 6791323"/>
              <a:gd name="connsiteX1220" fmla="*/ 4519080 w 7219949"/>
              <a:gd name="connsiteY1220" fmla="*/ 5424891 h 6791323"/>
              <a:gd name="connsiteX1221" fmla="*/ 4552464 w 7219949"/>
              <a:gd name="connsiteY1221" fmla="*/ 5454456 h 6791323"/>
              <a:gd name="connsiteX1222" fmla="*/ 4568754 w 7219949"/>
              <a:gd name="connsiteY1222" fmla="*/ 5461914 h 6791323"/>
              <a:gd name="connsiteX1223" fmla="*/ 4588335 w 7219949"/>
              <a:gd name="connsiteY1223" fmla="*/ 5476902 h 6791323"/>
              <a:gd name="connsiteX1224" fmla="*/ 4583821 w 7219949"/>
              <a:gd name="connsiteY1224" fmla="*/ 5482802 h 6791323"/>
              <a:gd name="connsiteX1225" fmla="*/ 4593226 w 7219949"/>
              <a:gd name="connsiteY1225" fmla="*/ 5511148 h 6791323"/>
              <a:gd name="connsiteX1226" fmla="*/ 4605448 w 7219949"/>
              <a:gd name="connsiteY1226" fmla="*/ 5546596 h 6791323"/>
              <a:gd name="connsiteX1227" fmla="*/ 4608586 w 7219949"/>
              <a:gd name="connsiteY1227" fmla="*/ 5576098 h 6791323"/>
              <a:gd name="connsiteX1228" fmla="*/ 4637241 w 7219949"/>
              <a:gd name="connsiteY1228" fmla="*/ 5567399 h 6791323"/>
              <a:gd name="connsiteX1229" fmla="*/ 4704851 w 7219949"/>
              <a:gd name="connsiteY1229" fmla="*/ 5577328 h 6791323"/>
              <a:gd name="connsiteX1230" fmla="*/ 4734984 w 7219949"/>
              <a:gd name="connsiteY1230" fmla="*/ 5607338 h 6791323"/>
              <a:gd name="connsiteX1231" fmla="*/ 4763677 w 7219949"/>
              <a:gd name="connsiteY1231" fmla="*/ 5611862 h 6791323"/>
              <a:gd name="connsiteX1232" fmla="*/ 4793012 w 7219949"/>
              <a:gd name="connsiteY1232" fmla="*/ 5633772 h 6791323"/>
              <a:gd name="connsiteX1233" fmla="*/ 4834101 w 7219949"/>
              <a:gd name="connsiteY1233" fmla="*/ 5667471 h 6791323"/>
              <a:gd name="connsiteX1234" fmla="*/ 4954060 w 7219949"/>
              <a:gd name="connsiteY1234" fmla="*/ 5757062 h 6791323"/>
              <a:gd name="connsiteX1235" fmla="*/ 4937260 w 7219949"/>
              <a:gd name="connsiteY1235" fmla="*/ 5780871 h 6791323"/>
              <a:gd name="connsiteX1236" fmla="*/ 4928693 w 7219949"/>
              <a:gd name="connsiteY1236" fmla="*/ 5809574 h 6791323"/>
              <a:gd name="connsiteX1237" fmla="*/ 4889551 w 7219949"/>
              <a:gd name="connsiteY1237" fmla="*/ 5838860 h 6791323"/>
              <a:gd name="connsiteX1238" fmla="*/ 4687606 w 7219949"/>
              <a:gd name="connsiteY1238" fmla="*/ 5747891 h 6791323"/>
              <a:gd name="connsiteX1239" fmla="*/ 4607587 w 7219949"/>
              <a:gd name="connsiteY1239" fmla="*/ 5750432 h 6791323"/>
              <a:gd name="connsiteX1240" fmla="*/ 4632991 w 7219949"/>
              <a:gd name="connsiteY1240" fmla="*/ 5825381 h 6791323"/>
              <a:gd name="connsiteX1241" fmla="*/ 4648866 w 7219949"/>
              <a:gd name="connsiteY1241" fmla="*/ 5924978 h 6791323"/>
              <a:gd name="connsiteX1242" fmla="*/ 4632953 w 7219949"/>
              <a:gd name="connsiteY1242" fmla="*/ 6003775 h 6791323"/>
              <a:gd name="connsiteX1243" fmla="*/ 4630031 w 7219949"/>
              <a:gd name="connsiteY1243" fmla="*/ 6169988 h 6791323"/>
              <a:gd name="connsiteX1244" fmla="*/ 4580143 w 7219949"/>
              <a:gd name="connsiteY1244" fmla="*/ 6202536 h 6791323"/>
              <a:gd name="connsiteX1245" fmla="*/ 4397068 w 7219949"/>
              <a:gd name="connsiteY1245" fmla="*/ 6110189 h 6791323"/>
              <a:gd name="connsiteX1246" fmla="*/ 4332707 w 7219949"/>
              <a:gd name="connsiteY1246" fmla="*/ 6016610 h 6791323"/>
              <a:gd name="connsiteX1247" fmla="*/ 4319782 w 7219949"/>
              <a:gd name="connsiteY1247" fmla="*/ 5994429 h 6791323"/>
              <a:gd name="connsiteX1248" fmla="*/ 4205536 w 7219949"/>
              <a:gd name="connsiteY1248" fmla="*/ 5933398 h 6791323"/>
              <a:gd name="connsiteX1249" fmla="*/ 4256344 w 7219949"/>
              <a:gd name="connsiteY1249" fmla="*/ 6083300 h 6791323"/>
              <a:gd name="connsiteX1250" fmla="*/ 4246816 w 7219949"/>
              <a:gd name="connsiteY1250" fmla="*/ 6107945 h 6791323"/>
              <a:gd name="connsiteX1251" fmla="*/ 4223148 w 7219949"/>
              <a:gd name="connsiteY1251" fmla="*/ 6089028 h 6791323"/>
              <a:gd name="connsiteX1252" fmla="*/ 4209003 w 7219949"/>
              <a:gd name="connsiteY1252" fmla="*/ 6045463 h 6791323"/>
              <a:gd name="connsiteX1253" fmla="*/ 4202802 w 7219949"/>
              <a:gd name="connsiteY1253" fmla="*/ 6051698 h 6791323"/>
              <a:gd name="connsiteX1254" fmla="*/ 4186441 w 7219949"/>
              <a:gd name="connsiteY1254" fmla="*/ 6161081 h 6791323"/>
              <a:gd name="connsiteX1255" fmla="*/ 4209150 w 7219949"/>
              <a:gd name="connsiteY1255" fmla="*/ 6175940 h 6791323"/>
              <a:gd name="connsiteX1256" fmla="*/ 4241644 w 7219949"/>
              <a:gd name="connsiteY1256" fmla="*/ 6183480 h 6791323"/>
              <a:gd name="connsiteX1257" fmla="*/ 4260143 w 7219949"/>
              <a:gd name="connsiteY1257" fmla="*/ 6277932 h 6791323"/>
              <a:gd name="connsiteX1258" fmla="*/ 4283111 w 7219949"/>
              <a:gd name="connsiteY1258" fmla="*/ 6310113 h 6791323"/>
              <a:gd name="connsiteX1259" fmla="*/ 4305821 w 7219949"/>
              <a:gd name="connsiteY1259" fmla="*/ 6324974 h 6791323"/>
              <a:gd name="connsiteX1260" fmla="*/ 4283886 w 7219949"/>
              <a:gd name="connsiteY1260" fmla="*/ 6362087 h 6791323"/>
              <a:gd name="connsiteX1261" fmla="*/ 4254972 w 7219949"/>
              <a:gd name="connsiteY1261" fmla="*/ 6353462 h 6791323"/>
              <a:gd name="connsiteX1262" fmla="*/ 4187547 w 7219949"/>
              <a:gd name="connsiteY1262" fmla="*/ 6295619 h 6791323"/>
              <a:gd name="connsiteX1263" fmla="*/ 4334178 w 7219949"/>
              <a:gd name="connsiteY1263" fmla="*/ 6477341 h 6791323"/>
              <a:gd name="connsiteX1264" fmla="*/ 4313571 w 7219949"/>
              <a:gd name="connsiteY1264" fmla="*/ 6422687 h 6791323"/>
              <a:gd name="connsiteX1265" fmla="*/ 4311838 w 7219949"/>
              <a:gd name="connsiteY1265" fmla="*/ 6366653 h 6791323"/>
              <a:gd name="connsiteX1266" fmla="*/ 4362500 w 7219949"/>
              <a:gd name="connsiteY1266" fmla="*/ 6386080 h 6791323"/>
              <a:gd name="connsiteX1267" fmla="*/ 4496093 w 7219949"/>
              <a:gd name="connsiteY1267" fmla="*/ 6658775 h 6791323"/>
              <a:gd name="connsiteX1268" fmla="*/ 4453960 w 7219949"/>
              <a:gd name="connsiteY1268" fmla="*/ 6789036 h 6791323"/>
              <a:gd name="connsiteX1269" fmla="*/ 4374384 w 7219949"/>
              <a:gd name="connsiteY1269" fmla="*/ 6760985 h 6791323"/>
              <a:gd name="connsiteX1270" fmla="*/ 4344510 w 7219949"/>
              <a:gd name="connsiteY1270" fmla="*/ 6748299 h 6791323"/>
              <a:gd name="connsiteX1271" fmla="*/ 4239089 w 7219949"/>
              <a:gd name="connsiteY1271" fmla="*/ 6675887 h 6791323"/>
              <a:gd name="connsiteX1272" fmla="*/ 4185918 w 7219949"/>
              <a:gd name="connsiteY1272" fmla="*/ 6548453 h 6791323"/>
              <a:gd name="connsiteX1273" fmla="*/ 4157706 w 7219949"/>
              <a:gd name="connsiteY1273" fmla="*/ 6526563 h 6791323"/>
              <a:gd name="connsiteX1274" fmla="*/ 4167307 w 7219949"/>
              <a:gd name="connsiteY1274" fmla="*/ 6567157 h 6791323"/>
              <a:gd name="connsiteX1275" fmla="*/ 4169485 w 7219949"/>
              <a:gd name="connsiteY1275" fmla="*/ 6592600 h 6791323"/>
              <a:gd name="connsiteX1276" fmla="*/ 4147737 w 7219949"/>
              <a:gd name="connsiteY1276" fmla="*/ 6581799 h 6791323"/>
              <a:gd name="connsiteX1277" fmla="*/ 4152133 w 7219949"/>
              <a:gd name="connsiteY1277" fmla="*/ 6454293 h 6791323"/>
              <a:gd name="connsiteX1278" fmla="*/ 4066797 w 7219949"/>
              <a:gd name="connsiteY1278" fmla="*/ 6401889 h 6791323"/>
              <a:gd name="connsiteX1279" fmla="*/ 3948711 w 7219949"/>
              <a:gd name="connsiteY1279" fmla="*/ 6324618 h 6791323"/>
              <a:gd name="connsiteX1280" fmla="*/ 3940586 w 7219949"/>
              <a:gd name="connsiteY1280" fmla="*/ 6322732 h 6791323"/>
              <a:gd name="connsiteX1281" fmla="*/ 3911562 w 7219949"/>
              <a:gd name="connsiteY1281" fmla="*/ 6427260 h 6791323"/>
              <a:gd name="connsiteX1282" fmla="*/ 3928065 w 7219949"/>
              <a:gd name="connsiteY1282" fmla="*/ 6448354 h 6791323"/>
              <a:gd name="connsiteX1283" fmla="*/ 3938257 w 7219949"/>
              <a:gd name="connsiteY1283" fmla="*/ 6588835 h 6791323"/>
              <a:gd name="connsiteX1284" fmla="*/ 3933972 w 7219949"/>
              <a:gd name="connsiteY1284" fmla="*/ 6603188 h 6791323"/>
              <a:gd name="connsiteX1285" fmla="*/ 3867395 w 7219949"/>
              <a:gd name="connsiteY1285" fmla="*/ 6662557 h 6791323"/>
              <a:gd name="connsiteX1286" fmla="*/ 3842321 w 7219949"/>
              <a:gd name="connsiteY1286" fmla="*/ 6670170 h 6791323"/>
              <a:gd name="connsiteX1287" fmla="*/ 3802921 w 7219949"/>
              <a:gd name="connsiteY1287" fmla="*/ 6682131 h 6791323"/>
              <a:gd name="connsiteX1288" fmla="*/ 3801960 w 7219949"/>
              <a:gd name="connsiteY1288" fmla="*/ 6681709 h 6791323"/>
              <a:gd name="connsiteX1289" fmla="*/ 3792202 w 7219949"/>
              <a:gd name="connsiteY1289" fmla="*/ 6673520 h 6791323"/>
              <a:gd name="connsiteX1290" fmla="*/ 3787307 w 7219949"/>
              <a:gd name="connsiteY1290" fmla="*/ 6668247 h 6791323"/>
              <a:gd name="connsiteX1291" fmla="*/ 3750591 w 7219949"/>
              <a:gd name="connsiteY1291" fmla="*/ 6628695 h 6791323"/>
              <a:gd name="connsiteX1292" fmla="*/ 3713876 w 7219949"/>
              <a:gd name="connsiteY1292" fmla="*/ 6589144 h 6791323"/>
              <a:gd name="connsiteX1293" fmla="*/ 3604795 w 7219949"/>
              <a:gd name="connsiteY1293" fmla="*/ 6474775 h 6791323"/>
              <a:gd name="connsiteX1294" fmla="*/ 3603038 w 7219949"/>
              <a:gd name="connsiteY1294" fmla="*/ 6471314 h 6791323"/>
              <a:gd name="connsiteX1295" fmla="*/ 3613521 w 7219949"/>
              <a:gd name="connsiteY1295" fmla="*/ 6481037 h 6791323"/>
              <a:gd name="connsiteX1296" fmla="*/ 3616661 w 7219949"/>
              <a:gd name="connsiteY1296" fmla="*/ 6482849 h 6791323"/>
              <a:gd name="connsiteX1297" fmla="*/ 3615597 w 7219949"/>
              <a:gd name="connsiteY1297" fmla="*/ 6478563 h 6791323"/>
              <a:gd name="connsiteX1298" fmla="*/ 3609638 w 7219949"/>
              <a:gd name="connsiteY1298" fmla="*/ 6469005 h 6791323"/>
              <a:gd name="connsiteX1299" fmla="*/ 3569410 w 7219949"/>
              <a:gd name="connsiteY1299" fmla="*/ 6422531 h 6791323"/>
              <a:gd name="connsiteX1300" fmla="*/ 3434788 w 7219949"/>
              <a:gd name="connsiteY1300" fmla="*/ 6277510 h 6791323"/>
              <a:gd name="connsiteX1301" fmla="*/ 3404671 w 7219949"/>
              <a:gd name="connsiteY1301" fmla="*/ 6235649 h 6791323"/>
              <a:gd name="connsiteX1302" fmla="*/ 3416538 w 7219949"/>
              <a:gd name="connsiteY1302" fmla="*/ 6243722 h 6791323"/>
              <a:gd name="connsiteX1303" fmla="*/ 3438248 w 7219949"/>
              <a:gd name="connsiteY1303" fmla="*/ 6273387 h 6791323"/>
              <a:gd name="connsiteX1304" fmla="*/ 3444899 w 7219949"/>
              <a:gd name="connsiteY1304" fmla="*/ 6282122 h 6791323"/>
              <a:gd name="connsiteX1305" fmla="*/ 3470068 w 7219949"/>
              <a:gd name="connsiteY1305" fmla="*/ 6307664 h 6791323"/>
              <a:gd name="connsiteX1306" fmla="*/ 3513755 w 7219949"/>
              <a:gd name="connsiteY1306" fmla="*/ 6350016 h 6791323"/>
              <a:gd name="connsiteX1307" fmla="*/ 3531579 w 7219949"/>
              <a:gd name="connsiteY1307" fmla="*/ 6367648 h 6791323"/>
              <a:gd name="connsiteX1308" fmla="*/ 3558876 w 7219949"/>
              <a:gd name="connsiteY1308" fmla="*/ 6401763 h 6791323"/>
              <a:gd name="connsiteX1309" fmla="*/ 3573561 w 7219949"/>
              <a:gd name="connsiteY1309" fmla="*/ 6417584 h 6791323"/>
              <a:gd name="connsiteX1310" fmla="*/ 3600487 w 7219949"/>
              <a:gd name="connsiteY1310" fmla="*/ 6446589 h 6791323"/>
              <a:gd name="connsiteX1311" fmla="*/ 3620760 w 7219949"/>
              <a:gd name="connsiteY1311" fmla="*/ 6466859 h 6791323"/>
              <a:gd name="connsiteX1312" fmla="*/ 3670725 w 7219949"/>
              <a:gd name="connsiteY1312" fmla="*/ 6512833 h 6791323"/>
              <a:gd name="connsiteX1313" fmla="*/ 3681580 w 7219949"/>
              <a:gd name="connsiteY1313" fmla="*/ 6527666 h 6791323"/>
              <a:gd name="connsiteX1314" fmla="*/ 3714836 w 7219949"/>
              <a:gd name="connsiteY1314" fmla="*/ 6571340 h 6791323"/>
              <a:gd name="connsiteX1315" fmla="*/ 3753999 w 7219949"/>
              <a:gd name="connsiteY1315" fmla="*/ 6613527 h 6791323"/>
              <a:gd name="connsiteX1316" fmla="*/ 3803273 w 7219949"/>
              <a:gd name="connsiteY1316" fmla="*/ 6660328 h 6791323"/>
              <a:gd name="connsiteX1317" fmla="*/ 3815512 w 7219949"/>
              <a:gd name="connsiteY1317" fmla="*/ 6673513 h 6791323"/>
              <a:gd name="connsiteX1318" fmla="*/ 3829825 w 7219949"/>
              <a:gd name="connsiteY1318" fmla="*/ 6684222 h 6791323"/>
              <a:gd name="connsiteX1319" fmla="*/ 3787150 w 7219949"/>
              <a:gd name="connsiteY1319" fmla="*/ 6635111 h 6791323"/>
              <a:gd name="connsiteX1320" fmla="*/ 3733622 w 7219949"/>
              <a:gd name="connsiteY1320" fmla="*/ 6571169 h 6791323"/>
              <a:gd name="connsiteX1321" fmla="*/ 3698982 w 7219949"/>
              <a:gd name="connsiteY1321" fmla="*/ 6529144 h 6791323"/>
              <a:gd name="connsiteX1322" fmla="*/ 3659819 w 7219949"/>
              <a:gd name="connsiteY1322" fmla="*/ 6486955 h 6791323"/>
              <a:gd name="connsiteX1323" fmla="*/ 3629063 w 7219949"/>
              <a:gd name="connsiteY1323" fmla="*/ 6456965 h 6791323"/>
              <a:gd name="connsiteX1324" fmla="*/ 3602138 w 7219949"/>
              <a:gd name="connsiteY1324" fmla="*/ 6427960 h 6791323"/>
              <a:gd name="connsiteX1325" fmla="*/ 3597243 w 7219949"/>
              <a:gd name="connsiteY1325" fmla="*/ 6422687 h 6791323"/>
              <a:gd name="connsiteX1326" fmla="*/ 3561591 w 7219949"/>
              <a:gd name="connsiteY1326" fmla="*/ 6387421 h 6791323"/>
              <a:gd name="connsiteX1327" fmla="*/ 3534987 w 7219949"/>
              <a:gd name="connsiteY1327" fmla="*/ 6352481 h 6791323"/>
              <a:gd name="connsiteX1328" fmla="*/ 3529400 w 7219949"/>
              <a:gd name="connsiteY1328" fmla="*/ 6348033 h 6791323"/>
              <a:gd name="connsiteX1329" fmla="*/ 3521365 w 7219949"/>
              <a:gd name="connsiteY1329" fmla="*/ 6340948 h 6791323"/>
              <a:gd name="connsiteX1330" fmla="*/ 3447243 w 7219949"/>
              <a:gd name="connsiteY1330" fmla="*/ 6262669 h 6791323"/>
              <a:gd name="connsiteX1331" fmla="*/ 3423829 w 7219949"/>
              <a:gd name="connsiteY1331" fmla="*/ 6240587 h 6791323"/>
              <a:gd name="connsiteX1332" fmla="*/ 3399352 w 7219949"/>
              <a:gd name="connsiteY1332" fmla="*/ 6214219 h 6791323"/>
              <a:gd name="connsiteX1333" fmla="*/ 3360881 w 7219949"/>
              <a:gd name="connsiteY1333" fmla="*/ 6171208 h 6791323"/>
              <a:gd name="connsiteX1334" fmla="*/ 3351091 w 7219949"/>
              <a:gd name="connsiteY1334" fmla="*/ 6160661 h 6791323"/>
              <a:gd name="connsiteX1335" fmla="*/ 3343057 w 7219949"/>
              <a:gd name="connsiteY1335" fmla="*/ 6153575 h 6791323"/>
              <a:gd name="connsiteX1336" fmla="*/ 3345876 w 7219949"/>
              <a:gd name="connsiteY1336" fmla="*/ 6161321 h 6791323"/>
              <a:gd name="connsiteX1337" fmla="*/ 3367584 w 7219949"/>
              <a:gd name="connsiteY1337" fmla="*/ 6190988 h 6791323"/>
              <a:gd name="connsiteX1338" fmla="*/ 3375300 w 7219949"/>
              <a:gd name="connsiteY1338" fmla="*/ 6204007 h 6791323"/>
              <a:gd name="connsiteX1339" fmla="*/ 3335817 w 7219949"/>
              <a:gd name="connsiteY1339" fmla="*/ 6167754 h 6791323"/>
              <a:gd name="connsiteX1340" fmla="*/ 3306125 w 7219949"/>
              <a:gd name="connsiteY1340" fmla="*/ 6142047 h 6791323"/>
              <a:gd name="connsiteX1341" fmla="*/ 3298462 w 7219949"/>
              <a:gd name="connsiteY1341" fmla="*/ 6140072 h 6791323"/>
              <a:gd name="connsiteX1342" fmla="*/ 3307560 w 7219949"/>
              <a:gd name="connsiteY1342" fmla="*/ 6151444 h 6791323"/>
              <a:gd name="connsiteX1343" fmla="*/ 3356513 w 7219949"/>
              <a:gd name="connsiteY1343" fmla="*/ 6204180 h 6791323"/>
              <a:gd name="connsiteX1344" fmla="*/ 3435957 w 7219949"/>
              <a:gd name="connsiteY1344" fmla="*/ 6303886 h 6791323"/>
              <a:gd name="connsiteX1345" fmla="*/ 3465700 w 7219949"/>
              <a:gd name="connsiteY1345" fmla="*/ 6340636 h 6791323"/>
              <a:gd name="connsiteX1346" fmla="*/ 3500659 w 7219949"/>
              <a:gd name="connsiteY1346" fmla="*/ 6376726 h 6791323"/>
              <a:gd name="connsiteX1347" fmla="*/ 3539450 w 7219949"/>
              <a:gd name="connsiteY1347" fmla="*/ 6413805 h 6791323"/>
              <a:gd name="connsiteX1348" fmla="*/ 3596811 w 7219949"/>
              <a:gd name="connsiteY1348" fmla="*/ 6478735 h 6791323"/>
              <a:gd name="connsiteX1349" fmla="*/ 3604154 w 7219949"/>
              <a:gd name="connsiteY1349" fmla="*/ 6486646 h 6791323"/>
              <a:gd name="connsiteX1350" fmla="*/ 3663591 w 7219949"/>
              <a:gd name="connsiteY1350" fmla="*/ 6549103 h 6791323"/>
              <a:gd name="connsiteX1351" fmla="*/ 3727231 w 7219949"/>
              <a:gd name="connsiteY1351" fmla="*/ 6617658 h 6791323"/>
              <a:gd name="connsiteX1352" fmla="*/ 3773911 w 7219949"/>
              <a:gd name="connsiteY1352" fmla="*/ 6669390 h 6791323"/>
              <a:gd name="connsiteX1353" fmla="*/ 3767043 w 7219949"/>
              <a:gd name="connsiteY1353" fmla="*/ 6666373 h 6791323"/>
              <a:gd name="connsiteX1354" fmla="*/ 3733131 w 7219949"/>
              <a:gd name="connsiteY1354" fmla="*/ 6646757 h 6791323"/>
              <a:gd name="connsiteX1355" fmla="*/ 3643074 w 7219949"/>
              <a:gd name="connsiteY1355" fmla="*/ 6575667 h 6791323"/>
              <a:gd name="connsiteX1356" fmla="*/ 3622560 w 7219949"/>
              <a:gd name="connsiteY1356" fmla="*/ 6553568 h 6791323"/>
              <a:gd name="connsiteX1357" fmla="*/ 3630978 w 7219949"/>
              <a:gd name="connsiteY1357" fmla="*/ 6566537 h 6791323"/>
              <a:gd name="connsiteX1358" fmla="*/ 3543875 w 7219949"/>
              <a:gd name="connsiteY1358" fmla="*/ 6501902 h 6791323"/>
              <a:gd name="connsiteX1359" fmla="*/ 3454607 w 7219949"/>
              <a:gd name="connsiteY1359" fmla="*/ 6429900 h 6791323"/>
              <a:gd name="connsiteX1360" fmla="*/ 3445894 w 7219949"/>
              <a:gd name="connsiteY1360" fmla="*/ 6419772 h 6791323"/>
              <a:gd name="connsiteX1361" fmla="*/ 3436796 w 7219949"/>
              <a:gd name="connsiteY1361" fmla="*/ 6408399 h 6791323"/>
              <a:gd name="connsiteX1362" fmla="*/ 3429453 w 7219949"/>
              <a:gd name="connsiteY1362" fmla="*/ 6400489 h 6791323"/>
              <a:gd name="connsiteX1363" fmla="*/ 3389599 w 7219949"/>
              <a:gd name="connsiteY1363" fmla="*/ 6359126 h 6791323"/>
              <a:gd name="connsiteX1364" fmla="*/ 3384383 w 7219949"/>
              <a:gd name="connsiteY1364" fmla="*/ 6359788 h 6791323"/>
              <a:gd name="connsiteX1365" fmla="*/ 3380872 w 7219949"/>
              <a:gd name="connsiteY1365" fmla="*/ 6352865 h 6791323"/>
              <a:gd name="connsiteX1366" fmla="*/ 3366186 w 7219949"/>
              <a:gd name="connsiteY1366" fmla="*/ 6337044 h 6791323"/>
              <a:gd name="connsiteX1367" fmla="*/ 3365413 w 7219949"/>
              <a:gd name="connsiteY1367" fmla="*/ 6339353 h 6791323"/>
              <a:gd name="connsiteX1368" fmla="*/ 3362538 w 7219949"/>
              <a:gd name="connsiteY1368" fmla="*/ 6338286 h 6791323"/>
              <a:gd name="connsiteX1369" fmla="*/ 3360079 w 7219949"/>
              <a:gd name="connsiteY1369" fmla="*/ 6335948 h 6791323"/>
              <a:gd name="connsiteX1370" fmla="*/ 3357459 w 7219949"/>
              <a:gd name="connsiteY1370" fmla="*/ 6330784 h 6791323"/>
              <a:gd name="connsiteX1371" fmla="*/ 3345220 w 7219949"/>
              <a:gd name="connsiteY1371" fmla="*/ 6317600 h 6791323"/>
              <a:gd name="connsiteX1372" fmla="*/ 3338250 w 7219949"/>
              <a:gd name="connsiteY1372" fmla="*/ 6314799 h 6791323"/>
              <a:gd name="connsiteX1373" fmla="*/ 3329151 w 7219949"/>
              <a:gd name="connsiteY1373" fmla="*/ 6303428 h 6791323"/>
              <a:gd name="connsiteX1374" fmla="*/ 3311325 w 7219949"/>
              <a:gd name="connsiteY1374" fmla="*/ 6285795 h 6791323"/>
              <a:gd name="connsiteX1375" fmla="*/ 3294883 w 7219949"/>
              <a:gd name="connsiteY1375" fmla="*/ 6266513 h 6791323"/>
              <a:gd name="connsiteX1376" fmla="*/ 3282645 w 7219949"/>
              <a:gd name="connsiteY1376" fmla="*/ 6253329 h 6791323"/>
              <a:gd name="connsiteX1377" fmla="*/ 3253272 w 7219949"/>
              <a:gd name="connsiteY1377" fmla="*/ 6221688 h 6791323"/>
              <a:gd name="connsiteX1378" fmla="*/ 3228103 w 7219949"/>
              <a:gd name="connsiteY1378" fmla="*/ 6196146 h 6791323"/>
              <a:gd name="connsiteX1379" fmla="*/ 3214853 w 7219949"/>
              <a:gd name="connsiteY1379" fmla="*/ 6189721 h 6791323"/>
              <a:gd name="connsiteX1380" fmla="*/ 3198411 w 7219949"/>
              <a:gd name="connsiteY1380" fmla="*/ 6170439 h 6791323"/>
              <a:gd name="connsiteX1381" fmla="*/ 3198039 w 7219949"/>
              <a:gd name="connsiteY1381" fmla="*/ 6165329 h 6791323"/>
              <a:gd name="connsiteX1382" fmla="*/ 3206767 w 7219949"/>
              <a:gd name="connsiteY1382" fmla="*/ 6171590 h 6791323"/>
              <a:gd name="connsiteX1383" fmla="*/ 3228795 w 7219949"/>
              <a:gd name="connsiteY1383" fmla="*/ 6195320 h 6791323"/>
              <a:gd name="connsiteX1384" fmla="*/ 3264767 w 7219949"/>
              <a:gd name="connsiteY1384" fmla="*/ 6224652 h 6791323"/>
              <a:gd name="connsiteX1385" fmla="*/ 3279452 w 7219949"/>
              <a:gd name="connsiteY1385" fmla="*/ 6240473 h 6791323"/>
              <a:gd name="connsiteX1386" fmla="*/ 3354959 w 7219949"/>
              <a:gd name="connsiteY1386" fmla="*/ 6317103 h 6791323"/>
              <a:gd name="connsiteX1387" fmla="*/ 3366826 w 7219949"/>
              <a:gd name="connsiteY1387" fmla="*/ 6325175 h 6791323"/>
              <a:gd name="connsiteX1388" fmla="*/ 3325906 w 7219949"/>
              <a:gd name="connsiteY1388" fmla="*/ 6279525 h 6791323"/>
              <a:gd name="connsiteX1389" fmla="*/ 3326599 w 7219949"/>
              <a:gd name="connsiteY1389" fmla="*/ 6278701 h 6791323"/>
              <a:gd name="connsiteX1390" fmla="*/ 3368210 w 7219949"/>
              <a:gd name="connsiteY1390" fmla="*/ 6323526 h 6791323"/>
              <a:gd name="connsiteX1391" fmla="*/ 3407373 w 7219949"/>
              <a:gd name="connsiteY1391" fmla="*/ 6365714 h 6791323"/>
              <a:gd name="connsiteX1392" fmla="*/ 3417854 w 7219949"/>
              <a:gd name="connsiteY1392" fmla="*/ 6375437 h 6791323"/>
              <a:gd name="connsiteX1393" fmla="*/ 3433552 w 7219949"/>
              <a:gd name="connsiteY1393" fmla="*/ 6384497 h 6791323"/>
              <a:gd name="connsiteX1394" fmla="*/ 3453826 w 7219949"/>
              <a:gd name="connsiteY1394" fmla="*/ 6404767 h 6791323"/>
              <a:gd name="connsiteX1395" fmla="*/ 3470268 w 7219949"/>
              <a:gd name="connsiteY1395" fmla="*/ 6424049 h 6791323"/>
              <a:gd name="connsiteX1396" fmla="*/ 3480059 w 7219949"/>
              <a:gd name="connsiteY1396" fmla="*/ 6434595 h 6791323"/>
              <a:gd name="connsiteX1397" fmla="*/ 3475484 w 7219949"/>
              <a:gd name="connsiteY1397" fmla="*/ 6423388 h 6791323"/>
              <a:gd name="connsiteX1398" fmla="*/ 3483146 w 7219949"/>
              <a:gd name="connsiteY1398" fmla="*/ 6425363 h 6791323"/>
              <a:gd name="connsiteX1399" fmla="*/ 3497460 w 7219949"/>
              <a:gd name="connsiteY1399" fmla="*/ 6436073 h 6791323"/>
              <a:gd name="connsiteX1400" fmla="*/ 3505495 w 7219949"/>
              <a:gd name="connsiteY1400" fmla="*/ 6443159 h 6791323"/>
              <a:gd name="connsiteX1401" fmla="*/ 3540455 w 7219949"/>
              <a:gd name="connsiteY1401" fmla="*/ 6479249 h 6791323"/>
              <a:gd name="connsiteX1402" fmla="*/ 3546734 w 7219949"/>
              <a:gd name="connsiteY1402" fmla="*/ 6482873 h 6791323"/>
              <a:gd name="connsiteX1403" fmla="*/ 3543223 w 7219949"/>
              <a:gd name="connsiteY1403" fmla="*/ 6475951 h 6791323"/>
              <a:gd name="connsiteX1404" fmla="*/ 3514490 w 7219949"/>
              <a:gd name="connsiteY1404" fmla="*/ 6432441 h 6791323"/>
              <a:gd name="connsiteX1405" fmla="*/ 3505763 w 7219949"/>
              <a:gd name="connsiteY1405" fmla="*/ 6426179 h 6791323"/>
              <a:gd name="connsiteX1406" fmla="*/ 3491129 w 7219949"/>
              <a:gd name="connsiteY1406" fmla="*/ 6421403 h 6791323"/>
              <a:gd name="connsiteX1407" fmla="*/ 3483093 w 7219949"/>
              <a:gd name="connsiteY1407" fmla="*/ 6414318 h 6791323"/>
              <a:gd name="connsiteX1408" fmla="*/ 3458245 w 7219949"/>
              <a:gd name="connsiteY1408" fmla="*/ 6382841 h 6791323"/>
              <a:gd name="connsiteX1409" fmla="*/ 3441804 w 7219949"/>
              <a:gd name="connsiteY1409" fmla="*/ 6363558 h 6791323"/>
              <a:gd name="connsiteX1410" fmla="*/ 3428553 w 7219949"/>
              <a:gd name="connsiteY1410" fmla="*/ 6357135 h 6791323"/>
              <a:gd name="connsiteX1411" fmla="*/ 3408973 w 7219949"/>
              <a:gd name="connsiteY1411" fmla="*/ 6336040 h 6791323"/>
              <a:gd name="connsiteX1412" fmla="*/ 3407536 w 7219949"/>
              <a:gd name="connsiteY1412" fmla="*/ 6326645 h 6791323"/>
              <a:gd name="connsiteX1413" fmla="*/ 3397373 w 7219949"/>
              <a:gd name="connsiteY1413" fmla="*/ 6310987 h 6791323"/>
              <a:gd name="connsiteX1414" fmla="*/ 3384071 w 7219949"/>
              <a:gd name="connsiteY1414" fmla="*/ 6293517 h 6791323"/>
              <a:gd name="connsiteX1415" fmla="*/ 3361721 w 7219949"/>
              <a:gd name="connsiteY1415" fmla="*/ 6275721 h 6791323"/>
              <a:gd name="connsiteX1416" fmla="*/ 3321919 w 7219949"/>
              <a:gd name="connsiteY1416" fmla="*/ 6245403 h 6791323"/>
              <a:gd name="connsiteX1417" fmla="*/ 3306169 w 7219949"/>
              <a:gd name="connsiteY1417" fmla="*/ 6225297 h 6791323"/>
              <a:gd name="connsiteX1418" fmla="*/ 3289355 w 7219949"/>
              <a:gd name="connsiteY1418" fmla="*/ 6200905 h 6791323"/>
              <a:gd name="connsiteX1419" fmla="*/ 3261738 w 7219949"/>
              <a:gd name="connsiteY1419" fmla="*/ 6172726 h 6791323"/>
              <a:gd name="connsiteX1420" fmla="*/ 3254768 w 7219949"/>
              <a:gd name="connsiteY1420" fmla="*/ 6169925 h 6791323"/>
              <a:gd name="connsiteX1421" fmla="*/ 3216617 w 7219949"/>
              <a:gd name="connsiteY1421" fmla="*/ 6120978 h 6791323"/>
              <a:gd name="connsiteX1422" fmla="*/ 3189692 w 7219949"/>
              <a:gd name="connsiteY1422" fmla="*/ 6091974 h 6791323"/>
              <a:gd name="connsiteX1423" fmla="*/ 3129192 w 7219949"/>
              <a:gd name="connsiteY1423" fmla="*/ 6025230 h 6791323"/>
              <a:gd name="connsiteX1424" fmla="*/ 3112750 w 7219949"/>
              <a:gd name="connsiteY1424" fmla="*/ 6005949 h 6791323"/>
              <a:gd name="connsiteX1425" fmla="*/ 3092477 w 7219949"/>
              <a:gd name="connsiteY1425" fmla="*/ 5985679 h 6791323"/>
              <a:gd name="connsiteX1426" fmla="*/ 3070448 w 7219949"/>
              <a:gd name="connsiteY1426" fmla="*/ 5961948 h 6791323"/>
              <a:gd name="connsiteX1427" fmla="*/ 3063848 w 7219949"/>
              <a:gd name="connsiteY1427" fmla="*/ 5964259 h 6791323"/>
              <a:gd name="connsiteX1428" fmla="*/ 3032401 w 7219949"/>
              <a:gd name="connsiteY1428" fmla="*/ 5935092 h 6791323"/>
              <a:gd name="connsiteX1429" fmla="*/ 3025750 w 7219949"/>
              <a:gd name="connsiteY1429" fmla="*/ 5926357 h 6791323"/>
              <a:gd name="connsiteX1430" fmla="*/ 3018778 w 7219949"/>
              <a:gd name="connsiteY1430" fmla="*/ 5923557 h 6791323"/>
              <a:gd name="connsiteX1431" fmla="*/ 3021598 w 7219949"/>
              <a:gd name="connsiteY1431" fmla="*/ 5931304 h 6791323"/>
              <a:gd name="connsiteX1432" fmla="*/ 3041871 w 7219949"/>
              <a:gd name="connsiteY1432" fmla="*/ 5951573 h 6791323"/>
              <a:gd name="connsiteX1433" fmla="*/ 3062517 w 7219949"/>
              <a:gd name="connsiteY1433" fmla="*/ 5976953 h 6791323"/>
              <a:gd name="connsiteX1434" fmla="*/ 3065708 w 7219949"/>
              <a:gd name="connsiteY1434" fmla="*/ 5989810 h 6791323"/>
              <a:gd name="connsiteX1435" fmla="*/ 3076564 w 7219949"/>
              <a:gd name="connsiteY1435" fmla="*/ 6004642 h 6791323"/>
              <a:gd name="connsiteX1436" fmla="*/ 3108703 w 7219949"/>
              <a:gd name="connsiteY1436" fmla="*/ 6032985 h 6791323"/>
              <a:gd name="connsiteX1437" fmla="*/ 3120941 w 7219949"/>
              <a:gd name="connsiteY1437" fmla="*/ 6046170 h 6791323"/>
              <a:gd name="connsiteX1438" fmla="*/ 3123761 w 7219949"/>
              <a:gd name="connsiteY1438" fmla="*/ 6053916 h 6791323"/>
              <a:gd name="connsiteX1439" fmla="*/ 3117853 w 7219949"/>
              <a:gd name="connsiteY1439" fmla="*/ 6055402 h 6791323"/>
              <a:gd name="connsiteX1440" fmla="*/ 3100399 w 7219949"/>
              <a:gd name="connsiteY1440" fmla="*/ 6042880 h 6791323"/>
              <a:gd name="connsiteX1441" fmla="*/ 3096569 w 7219949"/>
              <a:gd name="connsiteY1441" fmla="*/ 6041891 h 6791323"/>
              <a:gd name="connsiteX1442" fmla="*/ 3100772 w 7219949"/>
              <a:gd name="connsiteY1442" fmla="*/ 6047990 h 6791323"/>
              <a:gd name="connsiteX1443" fmla="*/ 3125940 w 7219949"/>
              <a:gd name="connsiteY1443" fmla="*/ 6073532 h 6791323"/>
              <a:gd name="connsiteX1444" fmla="*/ 3128388 w 7219949"/>
              <a:gd name="connsiteY1444" fmla="*/ 6076169 h 6791323"/>
              <a:gd name="connsiteX1445" fmla="*/ 3127004 w 7219949"/>
              <a:gd name="connsiteY1445" fmla="*/ 6077818 h 6791323"/>
              <a:gd name="connsiteX1446" fmla="*/ 3127376 w 7219949"/>
              <a:gd name="connsiteY1446" fmla="*/ 6082928 h 6791323"/>
              <a:gd name="connsiteX1447" fmla="*/ 3144510 w 7219949"/>
              <a:gd name="connsiteY1447" fmla="*/ 6101386 h 6791323"/>
              <a:gd name="connsiteX1448" fmla="*/ 3120405 w 7219949"/>
              <a:gd name="connsiteY1448" fmla="*/ 6080129 h 6791323"/>
              <a:gd name="connsiteX1449" fmla="*/ 3115882 w 7219949"/>
              <a:gd name="connsiteY1449" fmla="*/ 6079966 h 6791323"/>
              <a:gd name="connsiteX1450" fmla="*/ 3104388 w 7219949"/>
              <a:gd name="connsiteY1450" fmla="*/ 6077001 h 6791323"/>
              <a:gd name="connsiteX1451" fmla="*/ 3094597 w 7219949"/>
              <a:gd name="connsiteY1451" fmla="*/ 6066455 h 6791323"/>
              <a:gd name="connsiteX1452" fmla="*/ 3093213 w 7219949"/>
              <a:gd name="connsiteY1452" fmla="*/ 6068104 h 6791323"/>
              <a:gd name="connsiteX1453" fmla="*/ 3092521 w 7219949"/>
              <a:gd name="connsiteY1453" fmla="*/ 6068928 h 6791323"/>
              <a:gd name="connsiteX1454" fmla="*/ 3136259 w 7219949"/>
              <a:gd name="connsiteY1454" fmla="*/ 6122325 h 6791323"/>
              <a:gd name="connsiteX1455" fmla="*/ 3162172 w 7219949"/>
              <a:gd name="connsiteY1455" fmla="*/ 6158088 h 6791323"/>
              <a:gd name="connsiteX1456" fmla="*/ 3165683 w 7219949"/>
              <a:gd name="connsiteY1456" fmla="*/ 6165011 h 6791323"/>
              <a:gd name="connsiteX1457" fmla="*/ 3156957 w 7219949"/>
              <a:gd name="connsiteY1457" fmla="*/ 6158749 h 6791323"/>
              <a:gd name="connsiteX1458" fmla="*/ 3134927 w 7219949"/>
              <a:gd name="connsiteY1458" fmla="*/ 6135019 h 6791323"/>
              <a:gd name="connsiteX1459" fmla="*/ 3129339 w 7219949"/>
              <a:gd name="connsiteY1459" fmla="*/ 6130570 h 6791323"/>
              <a:gd name="connsiteX1460" fmla="*/ 3130405 w 7219949"/>
              <a:gd name="connsiteY1460" fmla="*/ 6134855 h 6791323"/>
              <a:gd name="connsiteX1461" fmla="*/ 3143706 w 7219949"/>
              <a:gd name="connsiteY1461" fmla="*/ 6152325 h 6791323"/>
              <a:gd name="connsiteX1462" fmla="*/ 3165735 w 7219949"/>
              <a:gd name="connsiteY1462" fmla="*/ 6176055 h 6791323"/>
              <a:gd name="connsiteX1463" fmla="*/ 3165416 w 7219949"/>
              <a:gd name="connsiteY1463" fmla="*/ 6181991 h 6791323"/>
              <a:gd name="connsiteX1464" fmla="*/ 3164032 w 7219949"/>
              <a:gd name="connsiteY1464" fmla="*/ 6183639 h 6791323"/>
              <a:gd name="connsiteX1465" fmla="*/ 3123165 w 7219949"/>
              <a:gd name="connsiteY1465" fmla="*/ 6149035 h 6791323"/>
              <a:gd name="connsiteX1466" fmla="*/ 3038880 w 7219949"/>
              <a:gd name="connsiteY1466" fmla="*/ 6055101 h 6791323"/>
              <a:gd name="connsiteX1467" fmla="*/ 3025258 w 7219949"/>
              <a:gd name="connsiteY1467" fmla="*/ 6043565 h 6791323"/>
              <a:gd name="connsiteX1468" fmla="*/ 3036112 w 7219949"/>
              <a:gd name="connsiteY1468" fmla="*/ 6058397 h 6791323"/>
              <a:gd name="connsiteX1469" fmla="*/ 3064101 w 7219949"/>
              <a:gd name="connsiteY1469" fmla="*/ 6091687 h 6791323"/>
              <a:gd name="connsiteX1470" fmla="*/ 3095921 w 7219949"/>
              <a:gd name="connsiteY1470" fmla="*/ 6125964 h 6791323"/>
              <a:gd name="connsiteX1471" fmla="*/ 3144182 w 7219949"/>
              <a:gd name="connsiteY1471" fmla="*/ 6179525 h 6791323"/>
              <a:gd name="connsiteX1472" fmla="*/ 3218409 w 7219949"/>
              <a:gd name="connsiteY1472" fmla="*/ 6279893 h 6791323"/>
              <a:gd name="connsiteX1473" fmla="*/ 3245704 w 7219949"/>
              <a:gd name="connsiteY1473" fmla="*/ 6314007 h 6791323"/>
              <a:gd name="connsiteX1474" fmla="*/ 3251691 w 7219949"/>
              <a:gd name="connsiteY1474" fmla="*/ 6320063 h 6791323"/>
              <a:gd name="connsiteX1475" fmla="*/ 3253815 w 7219949"/>
              <a:gd name="connsiteY1475" fmla="*/ 6323689 h 6791323"/>
              <a:gd name="connsiteX1476" fmla="*/ 3254672 w 7219949"/>
              <a:gd name="connsiteY1476" fmla="*/ 6325327 h 6791323"/>
              <a:gd name="connsiteX1477" fmla="*/ 3249098 w 7219949"/>
              <a:gd name="connsiteY1477" fmla="*/ 6323154 h 6791323"/>
              <a:gd name="connsiteX1478" fmla="*/ 3243630 w 7219949"/>
              <a:gd name="connsiteY1478" fmla="*/ 6316480 h 6791323"/>
              <a:gd name="connsiteX1479" fmla="*/ 3116351 w 7219949"/>
              <a:gd name="connsiteY1479" fmla="*/ 6179370 h 6791323"/>
              <a:gd name="connsiteX1480" fmla="*/ 3072716 w 7219949"/>
              <a:gd name="connsiteY1480" fmla="*/ 6148063 h 6791323"/>
              <a:gd name="connsiteX1481" fmla="*/ 3071332 w 7219949"/>
              <a:gd name="connsiteY1481" fmla="*/ 6149712 h 6791323"/>
              <a:gd name="connsiteX1482" fmla="*/ 3075589 w 7219949"/>
              <a:gd name="connsiteY1482" fmla="*/ 6166854 h 6791323"/>
              <a:gd name="connsiteX1483" fmla="*/ 3086123 w 7219949"/>
              <a:gd name="connsiteY1483" fmla="*/ 6187622 h 6791323"/>
              <a:gd name="connsiteX1484" fmla="*/ 3099848 w 7219949"/>
              <a:gd name="connsiteY1484" fmla="*/ 6221246 h 6791323"/>
              <a:gd name="connsiteX1485" fmla="*/ 3115011 w 7219949"/>
              <a:gd name="connsiteY1485" fmla="*/ 6264268 h 6791323"/>
              <a:gd name="connsiteX1486" fmla="*/ 3124110 w 7219949"/>
              <a:gd name="connsiteY1486" fmla="*/ 6275638 h 6791323"/>
              <a:gd name="connsiteX1487" fmla="*/ 3149650 w 7219949"/>
              <a:gd name="connsiteY1487" fmla="*/ 6306291 h 6791323"/>
              <a:gd name="connsiteX1488" fmla="*/ 3158750 w 7219949"/>
              <a:gd name="connsiteY1488" fmla="*/ 6317663 h 6791323"/>
              <a:gd name="connsiteX1489" fmla="*/ 3178330 w 7219949"/>
              <a:gd name="connsiteY1489" fmla="*/ 6338757 h 6791323"/>
              <a:gd name="connsiteX1490" fmla="*/ 3214674 w 7219949"/>
              <a:gd name="connsiteY1490" fmla="*/ 6373199 h 6791323"/>
              <a:gd name="connsiteX1491" fmla="*/ 3238459 w 7219949"/>
              <a:gd name="connsiteY1491" fmla="*/ 6400390 h 6791323"/>
              <a:gd name="connsiteX1492" fmla="*/ 3275226 w 7219949"/>
              <a:gd name="connsiteY1492" fmla="*/ 6450987 h 6791323"/>
              <a:gd name="connsiteX1493" fmla="*/ 3323436 w 7219949"/>
              <a:gd name="connsiteY1493" fmla="*/ 6493501 h 6791323"/>
              <a:gd name="connsiteX1494" fmla="*/ 3327061 w 7219949"/>
              <a:gd name="connsiteY1494" fmla="*/ 6495637 h 6791323"/>
              <a:gd name="connsiteX1495" fmla="*/ 3332637 w 7219949"/>
              <a:gd name="connsiteY1495" fmla="*/ 6511649 h 6791323"/>
              <a:gd name="connsiteX1496" fmla="*/ 3305974 w 7219949"/>
              <a:gd name="connsiteY1496" fmla="*/ 6593704 h 6791323"/>
              <a:gd name="connsiteX1497" fmla="*/ 3148561 w 7219949"/>
              <a:gd name="connsiteY1497" fmla="*/ 6593635 h 6791323"/>
              <a:gd name="connsiteX1498" fmla="*/ 3036158 w 7219949"/>
              <a:gd name="connsiteY1498" fmla="*/ 6475482 h 6791323"/>
              <a:gd name="connsiteX1499" fmla="*/ 3006988 w 7219949"/>
              <a:gd name="connsiteY1499" fmla="*/ 6449530 h 6791323"/>
              <a:gd name="connsiteX1500" fmla="*/ 2881035 w 7219949"/>
              <a:gd name="connsiteY1500" fmla="*/ 6387703 h 6791323"/>
              <a:gd name="connsiteX1501" fmla="*/ 2601545 w 7219949"/>
              <a:gd name="connsiteY1501" fmla="*/ 6163648 h 6791323"/>
              <a:gd name="connsiteX1502" fmla="*/ 2600585 w 7219949"/>
              <a:gd name="connsiteY1502" fmla="*/ 6159591 h 6791323"/>
              <a:gd name="connsiteX1503" fmla="*/ 2522487 w 7219949"/>
              <a:gd name="connsiteY1503" fmla="*/ 6170247 h 6791323"/>
              <a:gd name="connsiteX1504" fmla="*/ 2448931 w 7219949"/>
              <a:gd name="connsiteY1504" fmla="*/ 6183875 h 6791323"/>
              <a:gd name="connsiteX1505" fmla="*/ 2419759 w 7219949"/>
              <a:gd name="connsiteY1505" fmla="*/ 6157925 h 6791323"/>
              <a:gd name="connsiteX1506" fmla="*/ 2396091 w 7219949"/>
              <a:gd name="connsiteY1506" fmla="*/ 6139007 h 6791323"/>
              <a:gd name="connsiteX1507" fmla="*/ 2382022 w 7219949"/>
              <a:gd name="connsiteY1507" fmla="*/ 6160681 h 6791323"/>
              <a:gd name="connsiteX1508" fmla="*/ 2406651 w 7219949"/>
              <a:gd name="connsiteY1508" fmla="*/ 6183659 h 6791323"/>
              <a:gd name="connsiteX1509" fmla="*/ 2430579 w 7219949"/>
              <a:gd name="connsiteY1509" fmla="*/ 6219902 h 6791323"/>
              <a:gd name="connsiteX1510" fmla="*/ 2395978 w 7219949"/>
              <a:gd name="connsiteY1510" fmla="*/ 6252159 h 6791323"/>
              <a:gd name="connsiteX1511" fmla="*/ 2358240 w 7219949"/>
              <a:gd name="connsiteY1511" fmla="*/ 6254914 h 6791323"/>
              <a:gd name="connsiteX1512" fmla="*/ 2305988 w 7219949"/>
              <a:gd name="connsiteY1512" fmla="*/ 6309935 h 6791323"/>
              <a:gd name="connsiteX1513" fmla="*/ 2255398 w 7219949"/>
              <a:gd name="connsiteY1513" fmla="*/ 6355747 h 6791323"/>
              <a:gd name="connsiteX1514" fmla="*/ 2032996 w 7219949"/>
              <a:gd name="connsiteY1514" fmla="*/ 6340601 h 6791323"/>
              <a:gd name="connsiteX1515" fmla="*/ 2012908 w 7219949"/>
              <a:gd name="connsiteY1515" fmla="*/ 6320596 h 6791323"/>
              <a:gd name="connsiteX1516" fmla="*/ 2127785 w 7219949"/>
              <a:gd name="connsiteY1516" fmla="*/ 6303125 h 6791323"/>
              <a:gd name="connsiteX1517" fmla="*/ 2231843 w 7219949"/>
              <a:gd name="connsiteY1517" fmla="*/ 6223676 h 6791323"/>
              <a:gd name="connsiteX1518" fmla="*/ 2279365 w 7219949"/>
              <a:gd name="connsiteY1518" fmla="*/ 6213598 h 6791323"/>
              <a:gd name="connsiteX1519" fmla="*/ 2314152 w 7219949"/>
              <a:gd name="connsiteY1519" fmla="*/ 6133427 h 6791323"/>
              <a:gd name="connsiteX1520" fmla="*/ 2277818 w 7219949"/>
              <a:gd name="connsiteY1520" fmla="*/ 6109652 h 6791323"/>
              <a:gd name="connsiteX1521" fmla="*/ 2157180 w 7219949"/>
              <a:gd name="connsiteY1521" fmla="*/ 6102766 h 6791323"/>
              <a:gd name="connsiteX1522" fmla="*/ 2033218 w 7219949"/>
              <a:gd name="connsiteY1522" fmla="*/ 6114297 h 6791323"/>
              <a:gd name="connsiteX1523" fmla="*/ 1852209 w 7219949"/>
              <a:gd name="connsiteY1523" fmla="*/ 6160547 h 6791323"/>
              <a:gd name="connsiteX1524" fmla="*/ 1620979 w 7219949"/>
              <a:gd name="connsiteY1524" fmla="*/ 6156781 h 6791323"/>
              <a:gd name="connsiteX1525" fmla="*/ 1575819 w 7219949"/>
              <a:gd name="connsiteY1525" fmla="*/ 6144386 h 6791323"/>
              <a:gd name="connsiteX1526" fmla="*/ 1606836 w 7219949"/>
              <a:gd name="connsiteY1526" fmla="*/ 6113217 h 6791323"/>
              <a:gd name="connsiteX1527" fmla="*/ 1084447 w 7219949"/>
              <a:gd name="connsiteY1527" fmla="*/ 6128232 h 6791323"/>
              <a:gd name="connsiteX1528" fmla="*/ 1292192 w 7219949"/>
              <a:gd name="connsiteY1528" fmla="*/ 6065165 h 6791323"/>
              <a:gd name="connsiteX1529" fmla="*/ 1482990 w 7219949"/>
              <a:gd name="connsiteY1529" fmla="*/ 6011592 h 6791323"/>
              <a:gd name="connsiteX1530" fmla="*/ 1464564 w 7219949"/>
              <a:gd name="connsiteY1530" fmla="*/ 5982380 h 6791323"/>
              <a:gd name="connsiteX1531" fmla="*/ 1495840 w 7219949"/>
              <a:gd name="connsiteY1531" fmla="*/ 5968533 h 6791323"/>
              <a:gd name="connsiteX1532" fmla="*/ 1543621 w 7219949"/>
              <a:gd name="connsiteY1532" fmla="*/ 5975782 h 6791323"/>
              <a:gd name="connsiteX1533" fmla="*/ 1605214 w 7219949"/>
              <a:gd name="connsiteY1533" fmla="*/ 5944029 h 6791323"/>
              <a:gd name="connsiteX1534" fmla="*/ 1439418 w 7219949"/>
              <a:gd name="connsiteY1534" fmla="*/ 5924753 h 6791323"/>
              <a:gd name="connsiteX1535" fmla="*/ 1476898 w 7219949"/>
              <a:gd name="connsiteY1535" fmla="*/ 5904672 h 6791323"/>
              <a:gd name="connsiteX1536" fmla="*/ 1642437 w 7219949"/>
              <a:gd name="connsiteY1536" fmla="*/ 5906626 h 6791323"/>
              <a:gd name="connsiteX1537" fmla="*/ 1804063 w 7219949"/>
              <a:gd name="connsiteY1537" fmla="*/ 5827103 h 6791323"/>
              <a:gd name="connsiteX1538" fmla="*/ 1510980 w 7219949"/>
              <a:gd name="connsiteY1538" fmla="*/ 5837767 h 6791323"/>
              <a:gd name="connsiteX1539" fmla="*/ 1343782 w 7219949"/>
              <a:gd name="connsiteY1539" fmla="*/ 5845016 h 6791323"/>
              <a:gd name="connsiteX1540" fmla="*/ 1279493 w 7219949"/>
              <a:gd name="connsiteY1540" fmla="*/ 5816674 h 6791323"/>
              <a:gd name="connsiteX1541" fmla="*/ 1212326 w 7219949"/>
              <a:gd name="connsiteY1541" fmla="*/ 5776157 h 6791323"/>
              <a:gd name="connsiteX1542" fmla="*/ 1119125 w 7219949"/>
              <a:gd name="connsiteY1542" fmla="*/ 5739191 h 6791323"/>
              <a:gd name="connsiteX1543" fmla="*/ 1112405 w 7219949"/>
              <a:gd name="connsiteY1543" fmla="*/ 5710776 h 6791323"/>
              <a:gd name="connsiteX1544" fmla="*/ 1132938 w 7219949"/>
              <a:gd name="connsiteY1544" fmla="*/ 5700191 h 6791323"/>
              <a:gd name="connsiteX1545" fmla="*/ 1404971 w 7219949"/>
              <a:gd name="connsiteY1545" fmla="*/ 5665463 h 6791323"/>
              <a:gd name="connsiteX1546" fmla="*/ 1419998 w 7219949"/>
              <a:gd name="connsiteY1546" fmla="*/ 5647849 h 6791323"/>
              <a:gd name="connsiteX1547" fmla="*/ 1404454 w 7219949"/>
              <a:gd name="connsiteY1547" fmla="*/ 5630814 h 6791323"/>
              <a:gd name="connsiteX1548" fmla="*/ 1370296 w 7219949"/>
              <a:gd name="connsiteY1548" fmla="*/ 5632483 h 6791323"/>
              <a:gd name="connsiteX1549" fmla="*/ 947239 w 7219949"/>
              <a:gd name="connsiteY1549" fmla="*/ 5612992 h 6791323"/>
              <a:gd name="connsiteX1550" fmla="*/ 649801 w 7219949"/>
              <a:gd name="connsiteY1550" fmla="*/ 5572766 h 6791323"/>
              <a:gd name="connsiteX1551" fmla="*/ 613465 w 7219949"/>
              <a:gd name="connsiteY1551" fmla="*/ 5548992 h 6791323"/>
              <a:gd name="connsiteX1552" fmla="*/ 652607 w 7219949"/>
              <a:gd name="connsiteY1552" fmla="*/ 5519706 h 6791323"/>
              <a:gd name="connsiteX1553" fmla="*/ 717339 w 7219949"/>
              <a:gd name="connsiteY1553" fmla="*/ 5517458 h 6791323"/>
              <a:gd name="connsiteX1554" fmla="*/ 1048459 w 7219949"/>
              <a:gd name="connsiteY1554" fmla="*/ 5518877 h 6791323"/>
              <a:gd name="connsiteX1555" fmla="*/ 1033426 w 7219949"/>
              <a:gd name="connsiteY1555" fmla="*/ 5513068 h 6791323"/>
              <a:gd name="connsiteX1556" fmla="*/ 943479 w 7219949"/>
              <a:gd name="connsiteY1556" fmla="*/ 5472628 h 6791323"/>
              <a:gd name="connsiteX1557" fmla="*/ 906387 w 7219949"/>
              <a:gd name="connsiteY1557" fmla="*/ 5443222 h 6791323"/>
              <a:gd name="connsiteX1558" fmla="*/ 798818 w 7219949"/>
              <a:gd name="connsiteY1558" fmla="*/ 5359191 h 6791323"/>
              <a:gd name="connsiteX1559" fmla="*/ 769144 w 7219949"/>
              <a:gd name="connsiteY1559" fmla="*/ 5342389 h 6791323"/>
              <a:gd name="connsiteX1560" fmla="*/ 702380 w 7219949"/>
              <a:gd name="connsiteY1560" fmla="*/ 5308776 h 6791323"/>
              <a:gd name="connsiteX1561" fmla="*/ 620777 w 7219949"/>
              <a:gd name="connsiteY1561" fmla="*/ 5359191 h 6791323"/>
              <a:gd name="connsiteX1562" fmla="*/ 505791 w 7219949"/>
              <a:gd name="connsiteY1562" fmla="*/ 5375996 h 6791323"/>
              <a:gd name="connsiteX1563" fmla="*/ 179385 w 7219949"/>
              <a:gd name="connsiteY1563" fmla="*/ 5119718 h 6791323"/>
              <a:gd name="connsiteX1564" fmla="*/ 75524 w 7219949"/>
              <a:gd name="connsiteY1564" fmla="*/ 5018886 h 6791323"/>
              <a:gd name="connsiteX1565" fmla="*/ 12469 w 7219949"/>
              <a:gd name="connsiteY1565" fmla="*/ 4918053 h 6791323"/>
              <a:gd name="connsiteX1566" fmla="*/ 1 w 7219949"/>
              <a:gd name="connsiteY1566" fmla="*/ 4899377 h 67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</a:cxnLst>
            <a:rect l="l" t="t" r="r" b="b"/>
            <a:pathLst>
              <a:path w="7219949" h="6791323">
                <a:moveTo>
                  <a:pt x="6373343" y="5762674"/>
                </a:moveTo>
                <a:cubicBezTo>
                  <a:pt x="6389141" y="5770824"/>
                  <a:pt x="6403089" y="5781671"/>
                  <a:pt x="6413754" y="5791064"/>
                </a:cubicBezTo>
                <a:lnTo>
                  <a:pt x="6422746" y="5798985"/>
                </a:lnTo>
                <a:lnTo>
                  <a:pt x="6422797" y="5799972"/>
                </a:lnTo>
                <a:lnTo>
                  <a:pt x="6417097" y="5796731"/>
                </a:lnTo>
                <a:cubicBezTo>
                  <a:pt x="6416481" y="5797629"/>
                  <a:pt x="6421813" y="5802326"/>
                  <a:pt x="6421197" y="5803224"/>
                </a:cubicBezTo>
                <a:lnTo>
                  <a:pt x="6423069" y="5805289"/>
                </a:lnTo>
                <a:lnTo>
                  <a:pt x="6423280" y="5809382"/>
                </a:lnTo>
                <a:lnTo>
                  <a:pt x="6409944" y="5797636"/>
                </a:lnTo>
                <a:close/>
                <a:moveTo>
                  <a:pt x="1540022" y="5527312"/>
                </a:moveTo>
                <a:cubicBezTo>
                  <a:pt x="1533822" y="5526853"/>
                  <a:pt x="1527910" y="5527508"/>
                  <a:pt x="1522578" y="5529871"/>
                </a:cubicBezTo>
                <a:lnTo>
                  <a:pt x="1509084" y="5542239"/>
                </a:lnTo>
                <a:lnTo>
                  <a:pt x="1523166" y="5546372"/>
                </a:lnTo>
                <a:cubicBezTo>
                  <a:pt x="1532229" y="5547156"/>
                  <a:pt x="1541462" y="5546122"/>
                  <a:pt x="1550935" y="5543314"/>
                </a:cubicBezTo>
                <a:lnTo>
                  <a:pt x="1571395" y="5533722"/>
                </a:lnTo>
                <a:lnTo>
                  <a:pt x="1559206" y="5531447"/>
                </a:lnTo>
                <a:close/>
                <a:moveTo>
                  <a:pt x="1444220" y="5502038"/>
                </a:moveTo>
                <a:lnTo>
                  <a:pt x="1442366" y="5504927"/>
                </a:lnTo>
                <a:lnTo>
                  <a:pt x="1445716" y="5504667"/>
                </a:lnTo>
                <a:close/>
                <a:moveTo>
                  <a:pt x="1109001" y="5399894"/>
                </a:moveTo>
                <a:cubicBezTo>
                  <a:pt x="1095787" y="5398318"/>
                  <a:pt x="1090919" y="5418013"/>
                  <a:pt x="1088139" y="5430615"/>
                </a:cubicBezTo>
                <a:cubicBezTo>
                  <a:pt x="1080719" y="5460025"/>
                  <a:pt x="1128939" y="5502038"/>
                  <a:pt x="1154903" y="5493637"/>
                </a:cubicBezTo>
                <a:cubicBezTo>
                  <a:pt x="1173449" y="5485233"/>
                  <a:pt x="1184577" y="5485233"/>
                  <a:pt x="1199413" y="5502038"/>
                </a:cubicBezTo>
                <a:lnTo>
                  <a:pt x="1203154" y="5506753"/>
                </a:lnTo>
                <a:lnTo>
                  <a:pt x="1221483" y="5500369"/>
                </a:lnTo>
                <a:cubicBezTo>
                  <a:pt x="1232573" y="5497546"/>
                  <a:pt x="1243522" y="5496670"/>
                  <a:pt x="1254063" y="5500404"/>
                </a:cubicBezTo>
                <a:lnTo>
                  <a:pt x="1257548" y="5502518"/>
                </a:lnTo>
                <a:lnTo>
                  <a:pt x="1259224" y="5501513"/>
                </a:lnTo>
                <a:cubicBezTo>
                  <a:pt x="1262470" y="5502038"/>
                  <a:pt x="1266180" y="5504139"/>
                  <a:pt x="1269888" y="5506239"/>
                </a:cubicBezTo>
                <a:lnTo>
                  <a:pt x="1271060" y="5511704"/>
                </a:lnTo>
                <a:lnTo>
                  <a:pt x="1284187" y="5528103"/>
                </a:lnTo>
                <a:cubicBezTo>
                  <a:pt x="1288728" y="5531073"/>
                  <a:pt x="1292311" y="5529986"/>
                  <a:pt x="1295893" y="5528899"/>
                </a:cubicBezTo>
                <a:cubicBezTo>
                  <a:pt x="1306638" y="5525637"/>
                  <a:pt x="1317803" y="5524150"/>
                  <a:pt x="1329134" y="5523362"/>
                </a:cubicBezTo>
                <a:lnTo>
                  <a:pt x="1345023" y="5522735"/>
                </a:lnTo>
                <a:lnTo>
                  <a:pt x="1332945" y="5502038"/>
                </a:lnTo>
                <a:cubicBezTo>
                  <a:pt x="1321818" y="5481032"/>
                  <a:pt x="1329234" y="5443220"/>
                  <a:pt x="1306980" y="5439018"/>
                </a:cubicBezTo>
                <a:cubicBezTo>
                  <a:pt x="1262471" y="5430615"/>
                  <a:pt x="1217960" y="5405407"/>
                  <a:pt x="1173450" y="5413812"/>
                </a:cubicBezTo>
                <a:cubicBezTo>
                  <a:pt x="1154903" y="5418012"/>
                  <a:pt x="1140066" y="5426415"/>
                  <a:pt x="1125229" y="5409611"/>
                </a:cubicBezTo>
                <a:cubicBezTo>
                  <a:pt x="1118737" y="5403308"/>
                  <a:pt x="1113406" y="5400419"/>
                  <a:pt x="1109001" y="5399894"/>
                </a:cubicBezTo>
                <a:close/>
                <a:moveTo>
                  <a:pt x="1" y="5033886"/>
                </a:moveTo>
                <a:lnTo>
                  <a:pt x="20697" y="5050987"/>
                </a:lnTo>
                <a:cubicBezTo>
                  <a:pt x="27074" y="5061686"/>
                  <a:pt x="30087" y="5076653"/>
                  <a:pt x="27306" y="5098712"/>
                </a:cubicBezTo>
                <a:cubicBezTo>
                  <a:pt x="23597" y="5123918"/>
                  <a:pt x="60687" y="5128120"/>
                  <a:pt x="75524" y="5149127"/>
                </a:cubicBezTo>
                <a:cubicBezTo>
                  <a:pt x="134871" y="5233153"/>
                  <a:pt x="216473" y="5275165"/>
                  <a:pt x="309203" y="5291971"/>
                </a:cubicBezTo>
                <a:cubicBezTo>
                  <a:pt x="338877" y="5300375"/>
                  <a:pt x="353715" y="5317180"/>
                  <a:pt x="353715" y="5350789"/>
                </a:cubicBezTo>
                <a:cubicBezTo>
                  <a:pt x="309203" y="5375997"/>
                  <a:pt x="268403" y="5363394"/>
                  <a:pt x="223891" y="5333986"/>
                </a:cubicBezTo>
                <a:cubicBezTo>
                  <a:pt x="171963" y="5296173"/>
                  <a:pt x="105199" y="5287770"/>
                  <a:pt x="45852" y="5266763"/>
                </a:cubicBezTo>
                <a:lnTo>
                  <a:pt x="1" y="5245499"/>
                </a:lnTo>
                <a:close/>
                <a:moveTo>
                  <a:pt x="6018519" y="3828679"/>
                </a:moveTo>
                <a:cubicBezTo>
                  <a:pt x="6029739" y="3830275"/>
                  <a:pt x="6044375" y="3839886"/>
                  <a:pt x="6061272" y="3852562"/>
                </a:cubicBezTo>
                <a:lnTo>
                  <a:pt x="6123598" y="3899316"/>
                </a:lnTo>
                <a:lnTo>
                  <a:pt x="6135571" y="3918704"/>
                </a:lnTo>
                <a:lnTo>
                  <a:pt x="6095110" y="3884769"/>
                </a:lnTo>
                <a:cubicBezTo>
                  <a:pt x="6086661" y="3878430"/>
                  <a:pt x="6074842" y="3870928"/>
                  <a:pt x="6067502" y="3862695"/>
                </a:cubicBezTo>
                <a:cubicBezTo>
                  <a:pt x="6065242" y="3859633"/>
                  <a:pt x="6062425" y="3857521"/>
                  <a:pt x="6058500" y="3857305"/>
                </a:cubicBezTo>
                <a:cubicBezTo>
                  <a:pt x="6049541" y="3858772"/>
                  <a:pt x="6043909" y="3854548"/>
                  <a:pt x="6028122" y="3839975"/>
                </a:cubicBezTo>
                <a:cubicBezTo>
                  <a:pt x="6025860" y="3836914"/>
                  <a:pt x="6020227" y="3832690"/>
                  <a:pt x="6018519" y="3828679"/>
                </a:cubicBezTo>
                <a:close/>
                <a:moveTo>
                  <a:pt x="5917528" y="3369309"/>
                </a:moveTo>
                <a:lnTo>
                  <a:pt x="5932912" y="3381207"/>
                </a:lnTo>
                <a:lnTo>
                  <a:pt x="5934660" y="3383263"/>
                </a:lnTo>
                <a:lnTo>
                  <a:pt x="5930917" y="3380432"/>
                </a:lnTo>
                <a:close/>
                <a:moveTo>
                  <a:pt x="6015135" y="2860684"/>
                </a:moveTo>
                <a:lnTo>
                  <a:pt x="6020320" y="2864266"/>
                </a:lnTo>
                <a:lnTo>
                  <a:pt x="6021276" y="2864967"/>
                </a:lnTo>
                <a:lnTo>
                  <a:pt x="6021151" y="2865757"/>
                </a:lnTo>
                <a:lnTo>
                  <a:pt x="6017986" y="2863246"/>
                </a:lnTo>
                <a:close/>
                <a:moveTo>
                  <a:pt x="5801996" y="2690461"/>
                </a:moveTo>
                <a:cubicBezTo>
                  <a:pt x="5802414" y="2690607"/>
                  <a:pt x="5803170" y="2691043"/>
                  <a:pt x="5803170" y="2691043"/>
                </a:cubicBezTo>
                <a:cubicBezTo>
                  <a:pt x="5805868" y="2693372"/>
                  <a:pt x="5805868" y="2693372"/>
                  <a:pt x="5805707" y="2693665"/>
                </a:cubicBezTo>
                <a:lnTo>
                  <a:pt x="5803117" y="2692169"/>
                </a:lnTo>
                <a:lnTo>
                  <a:pt x="5802846" y="2691627"/>
                </a:lnTo>
                <a:cubicBezTo>
                  <a:pt x="5801497" y="2690463"/>
                  <a:pt x="5801578" y="2690317"/>
                  <a:pt x="5801996" y="2690461"/>
                </a:cubicBezTo>
                <a:close/>
                <a:moveTo>
                  <a:pt x="5712609" y="2643924"/>
                </a:moveTo>
                <a:lnTo>
                  <a:pt x="5716036" y="2646416"/>
                </a:lnTo>
                <a:lnTo>
                  <a:pt x="5712958" y="2644329"/>
                </a:lnTo>
                <a:close/>
                <a:moveTo>
                  <a:pt x="6874443" y="1314142"/>
                </a:moveTo>
                <a:cubicBezTo>
                  <a:pt x="6878353" y="1314585"/>
                  <a:pt x="6883785" y="1319137"/>
                  <a:pt x="6887098" y="1320495"/>
                </a:cubicBezTo>
                <a:cubicBezTo>
                  <a:pt x="6904587" y="1332314"/>
                  <a:pt x="6910018" y="1336864"/>
                  <a:pt x="6911869" y="1346903"/>
                </a:cubicBezTo>
                <a:cubicBezTo>
                  <a:pt x="6913391" y="1351008"/>
                  <a:pt x="6916106" y="1353282"/>
                  <a:pt x="6919419" y="1354642"/>
                </a:cubicBezTo>
                <a:cubicBezTo>
                  <a:pt x="6928761" y="1359638"/>
                  <a:pt x="6939027" y="1369651"/>
                  <a:pt x="6947175" y="1376475"/>
                </a:cubicBezTo>
                <a:cubicBezTo>
                  <a:pt x="6963470" y="1390124"/>
                  <a:pt x="6977050" y="1401498"/>
                  <a:pt x="6995137" y="1412403"/>
                </a:cubicBezTo>
                <a:cubicBezTo>
                  <a:pt x="7001165" y="1416038"/>
                  <a:pt x="7012625" y="1424223"/>
                  <a:pt x="7014744" y="1427412"/>
                </a:cubicBezTo>
                <a:cubicBezTo>
                  <a:pt x="7023818" y="1439255"/>
                  <a:pt x="7038590" y="1448799"/>
                  <a:pt x="7045544" y="1457454"/>
                </a:cubicBezTo>
                <a:cubicBezTo>
                  <a:pt x="7050379" y="1462919"/>
                  <a:pt x="7055811" y="1467467"/>
                  <a:pt x="7061838" y="1471102"/>
                </a:cubicBezTo>
                <a:cubicBezTo>
                  <a:pt x="7073897" y="1478372"/>
                  <a:pt x="7082045" y="1485196"/>
                  <a:pt x="7091714" y="1496126"/>
                </a:cubicBezTo>
                <a:cubicBezTo>
                  <a:pt x="7099266" y="1503865"/>
                  <a:pt x="7104697" y="1508414"/>
                  <a:pt x="7114038" y="1513409"/>
                </a:cubicBezTo>
                <a:cubicBezTo>
                  <a:pt x="7122320" y="1516809"/>
                  <a:pt x="7131363" y="1522261"/>
                  <a:pt x="7140637" y="1528968"/>
                </a:cubicBezTo>
                <a:lnTo>
                  <a:pt x="7141158" y="1529398"/>
                </a:lnTo>
                <a:lnTo>
                  <a:pt x="7138593" y="1533830"/>
                </a:lnTo>
                <a:lnTo>
                  <a:pt x="7124726" y="1544846"/>
                </a:lnTo>
                <a:lnTo>
                  <a:pt x="7099056" y="1523496"/>
                </a:lnTo>
                <a:cubicBezTo>
                  <a:pt x="7099056" y="1523496"/>
                  <a:pt x="7099653" y="1522582"/>
                  <a:pt x="7096937" y="1520307"/>
                </a:cubicBezTo>
                <a:cubicBezTo>
                  <a:pt x="7100846" y="1520751"/>
                  <a:pt x="7102965" y="1523942"/>
                  <a:pt x="7108397" y="1528492"/>
                </a:cubicBezTo>
                <a:cubicBezTo>
                  <a:pt x="7111113" y="1530767"/>
                  <a:pt x="7111710" y="1529851"/>
                  <a:pt x="7111710" y="1529851"/>
                </a:cubicBezTo>
                <a:cubicBezTo>
                  <a:pt x="7112307" y="1528936"/>
                  <a:pt x="7113501" y="1527107"/>
                  <a:pt x="7110188" y="1525747"/>
                </a:cubicBezTo>
                <a:cubicBezTo>
                  <a:pt x="7107473" y="1523472"/>
                  <a:pt x="7105950" y="1519367"/>
                  <a:pt x="7103234" y="1517093"/>
                </a:cubicBezTo>
                <a:cubicBezTo>
                  <a:pt x="7086341" y="1504359"/>
                  <a:pt x="7074553" y="1490241"/>
                  <a:pt x="7058257" y="1476591"/>
                </a:cubicBezTo>
                <a:cubicBezTo>
                  <a:pt x="7009372" y="1435645"/>
                  <a:pt x="6957770" y="1392425"/>
                  <a:pt x="6908883" y="1351478"/>
                </a:cubicBezTo>
                <a:cubicBezTo>
                  <a:pt x="6892588" y="1337829"/>
                  <a:pt x="6879606" y="1325540"/>
                  <a:pt x="6874443" y="1314142"/>
                </a:cubicBezTo>
                <a:close/>
                <a:moveTo>
                  <a:pt x="6661736" y="1273216"/>
                </a:moveTo>
                <a:cubicBezTo>
                  <a:pt x="6665048" y="1274577"/>
                  <a:pt x="6665646" y="1273660"/>
                  <a:pt x="6671078" y="1278211"/>
                </a:cubicBezTo>
                <a:cubicBezTo>
                  <a:pt x="6679225" y="1285035"/>
                  <a:pt x="6687373" y="1291859"/>
                  <a:pt x="6695521" y="1298683"/>
                </a:cubicBezTo>
                <a:cubicBezTo>
                  <a:pt x="6706056" y="1301849"/>
                  <a:pt x="6718112" y="1309119"/>
                  <a:pt x="6734408" y="1322768"/>
                </a:cubicBezTo>
                <a:cubicBezTo>
                  <a:pt x="6739840" y="1327317"/>
                  <a:pt x="6745273" y="1331867"/>
                  <a:pt x="6750704" y="1336417"/>
                </a:cubicBezTo>
                <a:cubicBezTo>
                  <a:pt x="6777266" y="1360079"/>
                  <a:pt x="6806215" y="1380082"/>
                  <a:pt x="6833971" y="1401916"/>
                </a:cubicBezTo>
                <a:cubicBezTo>
                  <a:pt x="6836687" y="1404191"/>
                  <a:pt x="6840596" y="1404636"/>
                  <a:pt x="6846625" y="1408272"/>
                </a:cubicBezTo>
                <a:cubicBezTo>
                  <a:pt x="6830927" y="1393707"/>
                  <a:pt x="6814631" y="1380058"/>
                  <a:pt x="6801052" y="1368685"/>
                </a:cubicBezTo>
                <a:cubicBezTo>
                  <a:pt x="6801052" y="1368685"/>
                  <a:pt x="6801649" y="1367769"/>
                  <a:pt x="6801649" y="1367769"/>
                </a:cubicBezTo>
                <a:cubicBezTo>
                  <a:pt x="6817944" y="1381418"/>
                  <a:pt x="6834240" y="1395068"/>
                  <a:pt x="6847820" y="1406440"/>
                </a:cubicBezTo>
                <a:lnTo>
                  <a:pt x="6874094" y="1428448"/>
                </a:lnTo>
                <a:lnTo>
                  <a:pt x="6875058" y="1439534"/>
                </a:lnTo>
                <a:lnTo>
                  <a:pt x="6875306" y="1440882"/>
                </a:lnTo>
                <a:lnTo>
                  <a:pt x="6872919" y="1438783"/>
                </a:lnTo>
                <a:cubicBezTo>
                  <a:pt x="6871725" y="1440613"/>
                  <a:pt x="6873843" y="1443801"/>
                  <a:pt x="6867815" y="1440167"/>
                </a:cubicBezTo>
                <a:cubicBezTo>
                  <a:pt x="6865099" y="1437892"/>
                  <a:pt x="6859668" y="1433343"/>
                  <a:pt x="6863577" y="1433787"/>
                </a:cubicBezTo>
                <a:cubicBezTo>
                  <a:pt x="6858145" y="1429238"/>
                  <a:pt x="6852713" y="1424688"/>
                  <a:pt x="6847282" y="1420139"/>
                </a:cubicBezTo>
                <a:cubicBezTo>
                  <a:pt x="6846684" y="1421055"/>
                  <a:pt x="6848207" y="1425158"/>
                  <a:pt x="6842178" y="1421523"/>
                </a:cubicBezTo>
                <a:cubicBezTo>
                  <a:pt x="6839463" y="1419248"/>
                  <a:pt x="6837344" y="1416059"/>
                  <a:pt x="6837941" y="1415144"/>
                </a:cubicBezTo>
                <a:cubicBezTo>
                  <a:pt x="6832508" y="1410594"/>
                  <a:pt x="6827077" y="1406045"/>
                  <a:pt x="6824360" y="1403770"/>
                </a:cubicBezTo>
                <a:cubicBezTo>
                  <a:pt x="6821047" y="1402410"/>
                  <a:pt x="6822570" y="1406515"/>
                  <a:pt x="6817137" y="1401965"/>
                </a:cubicBezTo>
                <a:cubicBezTo>
                  <a:pt x="6814422" y="1399691"/>
                  <a:pt x="6808394" y="1396056"/>
                  <a:pt x="6806872" y="1391951"/>
                </a:cubicBezTo>
                <a:cubicBezTo>
                  <a:pt x="6802037" y="1386486"/>
                  <a:pt x="6792098" y="1382407"/>
                  <a:pt x="6787263" y="1376942"/>
                </a:cubicBezTo>
                <a:cubicBezTo>
                  <a:pt x="6780310" y="1368288"/>
                  <a:pt x="6774280" y="1364653"/>
                  <a:pt x="6768849" y="1360104"/>
                </a:cubicBezTo>
                <a:cubicBezTo>
                  <a:pt x="6764015" y="1354639"/>
                  <a:pt x="6760701" y="1353280"/>
                  <a:pt x="6755270" y="1348729"/>
                </a:cubicBezTo>
                <a:cubicBezTo>
                  <a:pt x="6745929" y="1343735"/>
                  <a:pt x="6732349" y="1332361"/>
                  <a:pt x="6722679" y="1321431"/>
                </a:cubicBezTo>
                <a:cubicBezTo>
                  <a:pt x="6714531" y="1314608"/>
                  <a:pt x="6704592" y="1310527"/>
                  <a:pt x="6694923" y="1299599"/>
                </a:cubicBezTo>
                <a:cubicBezTo>
                  <a:pt x="6694327" y="1300514"/>
                  <a:pt x="6684388" y="1296433"/>
                  <a:pt x="6681074" y="1295074"/>
                </a:cubicBezTo>
                <a:cubicBezTo>
                  <a:pt x="6668421" y="1288719"/>
                  <a:pt x="6668421" y="1288719"/>
                  <a:pt x="6662660" y="1278235"/>
                </a:cubicBezTo>
                <a:cubicBezTo>
                  <a:pt x="6660542" y="1275045"/>
                  <a:pt x="6658423" y="1271857"/>
                  <a:pt x="6661736" y="1273216"/>
                </a:cubicBezTo>
                <a:close/>
                <a:moveTo>
                  <a:pt x="0" y="0"/>
                </a:moveTo>
                <a:lnTo>
                  <a:pt x="6972406" y="0"/>
                </a:lnTo>
                <a:lnTo>
                  <a:pt x="6976138" y="3025"/>
                </a:lnTo>
                <a:cubicBezTo>
                  <a:pt x="7031776" y="36635"/>
                  <a:pt x="7039194" y="91252"/>
                  <a:pt x="7039194" y="150070"/>
                </a:cubicBezTo>
                <a:cubicBezTo>
                  <a:pt x="7039194" y="183680"/>
                  <a:pt x="6990976" y="229896"/>
                  <a:pt x="6968720" y="225694"/>
                </a:cubicBezTo>
                <a:cubicBezTo>
                  <a:pt x="6924210" y="221494"/>
                  <a:pt x="6924210" y="221494"/>
                  <a:pt x="6927918" y="271907"/>
                </a:cubicBezTo>
                <a:cubicBezTo>
                  <a:pt x="6909374" y="276108"/>
                  <a:pt x="6905662" y="259304"/>
                  <a:pt x="6898245" y="246701"/>
                </a:cubicBezTo>
                <a:cubicBezTo>
                  <a:pt x="6894538" y="242499"/>
                  <a:pt x="6887118" y="225694"/>
                  <a:pt x="6879700" y="234099"/>
                </a:cubicBezTo>
                <a:cubicBezTo>
                  <a:pt x="6861154" y="257204"/>
                  <a:pt x="6840752" y="256155"/>
                  <a:pt x="6819888" y="250377"/>
                </a:cubicBezTo>
                <a:lnTo>
                  <a:pt x="6809591" y="247177"/>
                </a:lnTo>
                <a:lnTo>
                  <a:pt x="6854840" y="305140"/>
                </a:lnTo>
                <a:cubicBezTo>
                  <a:pt x="6907174" y="362842"/>
                  <a:pt x="6968376" y="414047"/>
                  <a:pt x="6996193" y="495970"/>
                </a:cubicBezTo>
                <a:cubicBezTo>
                  <a:pt x="6999904" y="512775"/>
                  <a:pt x="7011030" y="525381"/>
                  <a:pt x="7022160" y="542186"/>
                </a:cubicBezTo>
                <a:cubicBezTo>
                  <a:pt x="7007324" y="558992"/>
                  <a:pt x="6988777" y="558992"/>
                  <a:pt x="6973940" y="579998"/>
                </a:cubicBezTo>
                <a:cubicBezTo>
                  <a:pt x="6951686" y="617810"/>
                  <a:pt x="6896048" y="626213"/>
                  <a:pt x="6858954" y="596802"/>
                </a:cubicBezTo>
                <a:cubicBezTo>
                  <a:pt x="6832989" y="571597"/>
                  <a:pt x="6814442" y="533782"/>
                  <a:pt x="6773643" y="533782"/>
                </a:cubicBezTo>
                <a:cubicBezTo>
                  <a:pt x="6758804" y="533782"/>
                  <a:pt x="6758805" y="512775"/>
                  <a:pt x="6755096" y="500173"/>
                </a:cubicBezTo>
                <a:cubicBezTo>
                  <a:pt x="6751387" y="462361"/>
                  <a:pt x="6729134" y="437154"/>
                  <a:pt x="6706878" y="411945"/>
                </a:cubicBezTo>
                <a:cubicBezTo>
                  <a:pt x="6688331" y="390939"/>
                  <a:pt x="6677203" y="382534"/>
                  <a:pt x="6658658" y="407744"/>
                </a:cubicBezTo>
                <a:cubicBezTo>
                  <a:pt x="6651238" y="416145"/>
                  <a:pt x="6640113" y="420347"/>
                  <a:pt x="6632692" y="411945"/>
                </a:cubicBezTo>
                <a:cubicBezTo>
                  <a:pt x="6617855" y="399340"/>
                  <a:pt x="6628985" y="386739"/>
                  <a:pt x="6636401" y="378334"/>
                </a:cubicBezTo>
                <a:cubicBezTo>
                  <a:pt x="6647530" y="361528"/>
                  <a:pt x="6649384" y="348925"/>
                  <a:pt x="6645211" y="338946"/>
                </a:cubicBezTo>
                <a:lnTo>
                  <a:pt x="6638682" y="330642"/>
                </a:lnTo>
                <a:lnTo>
                  <a:pt x="6629003" y="328429"/>
                </a:lnTo>
                <a:cubicBezTo>
                  <a:pt x="6623650" y="326197"/>
                  <a:pt x="6618201" y="322850"/>
                  <a:pt x="6612637" y="318125"/>
                </a:cubicBezTo>
                <a:lnTo>
                  <a:pt x="6566929" y="282867"/>
                </a:lnTo>
                <a:lnTo>
                  <a:pt x="6521417" y="253869"/>
                </a:lnTo>
                <a:lnTo>
                  <a:pt x="6516468" y="249391"/>
                </a:lnTo>
                <a:lnTo>
                  <a:pt x="6453141" y="217291"/>
                </a:lnTo>
                <a:cubicBezTo>
                  <a:pt x="6438304" y="213091"/>
                  <a:pt x="6427177" y="196286"/>
                  <a:pt x="6412340" y="213092"/>
                </a:cubicBezTo>
                <a:lnTo>
                  <a:pt x="6404667" y="240606"/>
                </a:lnTo>
                <a:lnTo>
                  <a:pt x="6453468" y="321004"/>
                </a:lnTo>
                <a:lnTo>
                  <a:pt x="6475397" y="339129"/>
                </a:lnTo>
                <a:cubicBezTo>
                  <a:pt x="6527325" y="368540"/>
                  <a:pt x="6568127" y="414754"/>
                  <a:pt x="6608927" y="465170"/>
                </a:cubicBezTo>
                <a:cubicBezTo>
                  <a:pt x="6612638" y="469371"/>
                  <a:pt x="6623764" y="473571"/>
                  <a:pt x="6620054" y="477775"/>
                </a:cubicBezTo>
                <a:cubicBezTo>
                  <a:pt x="6616346" y="540793"/>
                  <a:pt x="6664565" y="553396"/>
                  <a:pt x="6694237" y="578607"/>
                </a:cubicBezTo>
                <a:cubicBezTo>
                  <a:pt x="6838899" y="696243"/>
                  <a:pt x="6961302" y="847491"/>
                  <a:pt x="7113377" y="948322"/>
                </a:cubicBezTo>
                <a:cubicBezTo>
                  <a:pt x="7131925" y="960926"/>
                  <a:pt x="7139343" y="973530"/>
                  <a:pt x="7128214" y="994538"/>
                </a:cubicBezTo>
                <a:cubicBezTo>
                  <a:pt x="7117088" y="1011342"/>
                  <a:pt x="7105960" y="1015542"/>
                  <a:pt x="7091123" y="1007141"/>
                </a:cubicBezTo>
                <a:cubicBezTo>
                  <a:pt x="7057739" y="986132"/>
                  <a:pt x="7020650" y="986133"/>
                  <a:pt x="6987266" y="986133"/>
                </a:cubicBezTo>
                <a:cubicBezTo>
                  <a:pt x="6942754" y="986133"/>
                  <a:pt x="6909374" y="969328"/>
                  <a:pt x="6879700" y="939920"/>
                </a:cubicBezTo>
                <a:cubicBezTo>
                  <a:pt x="6850027" y="914712"/>
                  <a:pt x="6812936" y="897906"/>
                  <a:pt x="6779551" y="881101"/>
                </a:cubicBezTo>
                <a:cubicBezTo>
                  <a:pt x="6755442" y="870597"/>
                  <a:pt x="6740604" y="872697"/>
                  <a:pt x="6730404" y="882676"/>
                </a:cubicBezTo>
                <a:lnTo>
                  <a:pt x="6729427" y="884274"/>
                </a:lnTo>
                <a:lnTo>
                  <a:pt x="6739797" y="897722"/>
                </a:lnTo>
                <a:cubicBezTo>
                  <a:pt x="6771788" y="939211"/>
                  <a:pt x="6805172" y="979124"/>
                  <a:pt x="6844118" y="1012735"/>
                </a:cubicBezTo>
                <a:cubicBezTo>
                  <a:pt x="6899755" y="1054748"/>
                  <a:pt x="6933139" y="1126170"/>
                  <a:pt x="6973940" y="1189190"/>
                </a:cubicBezTo>
                <a:cubicBezTo>
                  <a:pt x="6988775" y="1210196"/>
                  <a:pt x="6996195" y="1218600"/>
                  <a:pt x="7018451" y="1222802"/>
                </a:cubicBezTo>
                <a:cubicBezTo>
                  <a:pt x="7040705" y="1231204"/>
                  <a:pt x="7085218" y="1231204"/>
                  <a:pt x="7055542" y="1285821"/>
                </a:cubicBezTo>
                <a:cubicBezTo>
                  <a:pt x="7048124" y="1298426"/>
                  <a:pt x="7059251" y="1315231"/>
                  <a:pt x="7070379" y="1311029"/>
                </a:cubicBezTo>
                <a:cubicBezTo>
                  <a:pt x="7122307" y="1290022"/>
                  <a:pt x="7133437" y="1340437"/>
                  <a:pt x="7159402" y="1365647"/>
                </a:cubicBezTo>
                <a:cubicBezTo>
                  <a:pt x="7177945" y="1386654"/>
                  <a:pt x="7192781" y="1407658"/>
                  <a:pt x="7207620" y="1428667"/>
                </a:cubicBezTo>
                <a:cubicBezTo>
                  <a:pt x="7229876" y="1470679"/>
                  <a:pt x="7222456" y="1487484"/>
                  <a:pt x="7181656" y="1491685"/>
                </a:cubicBezTo>
                <a:cubicBezTo>
                  <a:pt x="7170528" y="1495888"/>
                  <a:pt x="7163108" y="1491685"/>
                  <a:pt x="7155691" y="1504289"/>
                </a:cubicBezTo>
                <a:lnTo>
                  <a:pt x="7146061" y="1520928"/>
                </a:lnTo>
                <a:lnTo>
                  <a:pt x="7139336" y="1515675"/>
                </a:lnTo>
                <a:cubicBezTo>
                  <a:pt x="7133870" y="1511982"/>
                  <a:pt x="7127991" y="1508118"/>
                  <a:pt x="7121201" y="1502431"/>
                </a:cubicBezTo>
                <a:cubicBezTo>
                  <a:pt x="7113650" y="1494692"/>
                  <a:pt x="7102189" y="1486507"/>
                  <a:pt x="7091326" y="1477408"/>
                </a:cubicBezTo>
                <a:cubicBezTo>
                  <a:pt x="7088611" y="1475134"/>
                  <a:pt x="7088611" y="1475134"/>
                  <a:pt x="7085894" y="1472858"/>
                </a:cubicBezTo>
                <a:cubicBezTo>
                  <a:pt x="7072046" y="1468333"/>
                  <a:pt x="7059064" y="1456044"/>
                  <a:pt x="7046678" y="1442841"/>
                </a:cubicBezTo>
                <a:cubicBezTo>
                  <a:pt x="7037009" y="1431913"/>
                  <a:pt x="7025549" y="1423727"/>
                  <a:pt x="7016475" y="1411883"/>
                </a:cubicBezTo>
                <a:cubicBezTo>
                  <a:pt x="7016475" y="1411883"/>
                  <a:pt x="7013761" y="1409609"/>
                  <a:pt x="7010448" y="1408249"/>
                </a:cubicBezTo>
                <a:cubicBezTo>
                  <a:pt x="7007135" y="1406890"/>
                  <a:pt x="7004418" y="1404614"/>
                  <a:pt x="7001703" y="1402339"/>
                </a:cubicBezTo>
                <a:cubicBezTo>
                  <a:pt x="6975139" y="1378677"/>
                  <a:pt x="6945594" y="1359588"/>
                  <a:pt x="6919629" y="1335011"/>
                </a:cubicBezTo>
                <a:cubicBezTo>
                  <a:pt x="6908765" y="1325911"/>
                  <a:pt x="6901543" y="1324106"/>
                  <a:pt x="6893991" y="1316366"/>
                </a:cubicBezTo>
                <a:cubicBezTo>
                  <a:pt x="6885843" y="1309543"/>
                  <a:pt x="6874980" y="1300444"/>
                  <a:pt x="6866833" y="1293618"/>
                </a:cubicBezTo>
                <a:cubicBezTo>
                  <a:pt x="6849940" y="1280885"/>
                  <a:pt x="6838749" y="1265852"/>
                  <a:pt x="6823976" y="1256308"/>
                </a:cubicBezTo>
                <a:cubicBezTo>
                  <a:pt x="6818544" y="1251759"/>
                  <a:pt x="6815828" y="1249483"/>
                  <a:pt x="6813113" y="1247208"/>
                </a:cubicBezTo>
                <a:cubicBezTo>
                  <a:pt x="6810396" y="1244933"/>
                  <a:pt x="6808278" y="1241744"/>
                  <a:pt x="6804368" y="1241298"/>
                </a:cubicBezTo>
                <a:cubicBezTo>
                  <a:pt x="6803770" y="1242214"/>
                  <a:pt x="6805293" y="1246319"/>
                  <a:pt x="6808008" y="1248592"/>
                </a:cubicBezTo>
                <a:cubicBezTo>
                  <a:pt x="6815559" y="1256331"/>
                  <a:pt x="6821916" y="1265901"/>
                  <a:pt x="6832780" y="1275000"/>
                </a:cubicBezTo>
                <a:cubicBezTo>
                  <a:pt x="6838212" y="1279550"/>
                  <a:pt x="6837018" y="1281380"/>
                  <a:pt x="6841853" y="1286843"/>
                </a:cubicBezTo>
                <a:cubicBezTo>
                  <a:pt x="6826482" y="1278214"/>
                  <a:pt x="6812902" y="1266840"/>
                  <a:pt x="6798727" y="1256381"/>
                </a:cubicBezTo>
                <a:cubicBezTo>
                  <a:pt x="6787266" y="1248196"/>
                  <a:pt x="6777924" y="1243201"/>
                  <a:pt x="6766464" y="1235017"/>
                </a:cubicBezTo>
                <a:cubicBezTo>
                  <a:pt x="6763748" y="1232742"/>
                  <a:pt x="6757123" y="1230024"/>
                  <a:pt x="6758645" y="1234127"/>
                </a:cubicBezTo>
                <a:cubicBezTo>
                  <a:pt x="6760167" y="1238231"/>
                  <a:pt x="6766195" y="1241867"/>
                  <a:pt x="6768911" y="1244142"/>
                </a:cubicBezTo>
                <a:cubicBezTo>
                  <a:pt x="6787923" y="1260065"/>
                  <a:pt x="6804218" y="1273713"/>
                  <a:pt x="6823228" y="1289638"/>
                </a:cubicBezTo>
                <a:cubicBezTo>
                  <a:pt x="6855819" y="1316935"/>
                  <a:pt x="6886619" y="1346977"/>
                  <a:pt x="6912914" y="1377488"/>
                </a:cubicBezTo>
                <a:cubicBezTo>
                  <a:pt x="6922582" y="1388418"/>
                  <a:pt x="6936759" y="1398877"/>
                  <a:pt x="6946428" y="1409806"/>
                </a:cubicBezTo>
                <a:cubicBezTo>
                  <a:pt x="6956695" y="1419820"/>
                  <a:pt x="6970871" y="1430278"/>
                  <a:pt x="6985048" y="1440738"/>
                </a:cubicBezTo>
                <a:cubicBezTo>
                  <a:pt x="6997106" y="1448006"/>
                  <a:pt x="7013998" y="1460742"/>
                  <a:pt x="7027577" y="1472115"/>
                </a:cubicBezTo>
                <a:cubicBezTo>
                  <a:pt x="7048707" y="1491229"/>
                  <a:pt x="7071628" y="1507597"/>
                  <a:pt x="7091564" y="1528541"/>
                </a:cubicBezTo>
                <a:cubicBezTo>
                  <a:pt x="7093683" y="1531731"/>
                  <a:pt x="7096399" y="1534005"/>
                  <a:pt x="7099712" y="1535365"/>
                </a:cubicBezTo>
                <a:lnTo>
                  <a:pt x="7117937" y="1550238"/>
                </a:lnTo>
                <a:lnTo>
                  <a:pt x="7116280" y="1551555"/>
                </a:lnTo>
                <a:cubicBezTo>
                  <a:pt x="7100053" y="1558907"/>
                  <a:pt x="7081507" y="1556806"/>
                  <a:pt x="7062962" y="1542099"/>
                </a:cubicBezTo>
                <a:lnTo>
                  <a:pt x="7015166" y="1506268"/>
                </a:lnTo>
                <a:lnTo>
                  <a:pt x="7004833" y="1494095"/>
                </a:lnTo>
                <a:cubicBezTo>
                  <a:pt x="7000000" y="1488632"/>
                  <a:pt x="6996089" y="1488186"/>
                  <a:pt x="6995492" y="1489101"/>
                </a:cubicBezTo>
                <a:lnTo>
                  <a:pt x="6993256" y="1489842"/>
                </a:lnTo>
                <a:lnTo>
                  <a:pt x="6965594" y="1469104"/>
                </a:lnTo>
                <a:cubicBezTo>
                  <a:pt x="6934993" y="1442321"/>
                  <a:pt x="6907174" y="1411860"/>
                  <a:pt x="6884918" y="1374048"/>
                </a:cubicBezTo>
                <a:lnTo>
                  <a:pt x="6879747" y="1365262"/>
                </a:lnTo>
                <a:lnTo>
                  <a:pt x="6876447" y="1375638"/>
                </a:lnTo>
                <a:lnTo>
                  <a:pt x="6874201" y="1388700"/>
                </a:lnTo>
                <a:lnTo>
                  <a:pt x="6860295" y="1374446"/>
                </a:lnTo>
                <a:cubicBezTo>
                  <a:pt x="6852744" y="1366708"/>
                  <a:pt x="6843404" y="1361712"/>
                  <a:pt x="6836180" y="1359907"/>
                </a:cubicBezTo>
                <a:cubicBezTo>
                  <a:pt x="6824451" y="1358571"/>
                  <a:pt x="6808156" y="1344922"/>
                  <a:pt x="6793383" y="1335379"/>
                </a:cubicBezTo>
                <a:cubicBezTo>
                  <a:pt x="6787355" y="1331745"/>
                  <a:pt x="6783115" y="1325364"/>
                  <a:pt x="6775566" y="1317625"/>
                </a:cubicBezTo>
                <a:cubicBezTo>
                  <a:pt x="6767418" y="1310801"/>
                  <a:pt x="6760464" y="1302147"/>
                  <a:pt x="6756226" y="1295768"/>
                </a:cubicBezTo>
                <a:cubicBezTo>
                  <a:pt x="6742318" y="1278460"/>
                  <a:pt x="6739603" y="1276185"/>
                  <a:pt x="6725755" y="1271659"/>
                </a:cubicBezTo>
                <a:cubicBezTo>
                  <a:pt x="6723039" y="1269385"/>
                  <a:pt x="6721844" y="1271216"/>
                  <a:pt x="6718532" y="1269854"/>
                </a:cubicBezTo>
                <a:cubicBezTo>
                  <a:pt x="6705221" y="1251633"/>
                  <a:pt x="6691641" y="1240258"/>
                  <a:pt x="6675346" y="1226609"/>
                </a:cubicBezTo>
                <a:cubicBezTo>
                  <a:pt x="6664484" y="1217510"/>
                  <a:pt x="6656335" y="1210684"/>
                  <a:pt x="6645471" y="1201587"/>
                </a:cubicBezTo>
                <a:cubicBezTo>
                  <a:pt x="6623148" y="1184303"/>
                  <a:pt x="6603212" y="1163360"/>
                  <a:pt x="6578171" y="1143800"/>
                </a:cubicBezTo>
                <a:cubicBezTo>
                  <a:pt x="6570024" y="1136976"/>
                  <a:pt x="6569696" y="1131043"/>
                  <a:pt x="6559757" y="1126962"/>
                </a:cubicBezTo>
                <a:cubicBezTo>
                  <a:pt x="6550415" y="1121968"/>
                  <a:pt x="6543462" y="1113314"/>
                  <a:pt x="6537434" y="1109679"/>
                </a:cubicBezTo>
                <a:cubicBezTo>
                  <a:pt x="6529285" y="1102854"/>
                  <a:pt x="6521137" y="1096030"/>
                  <a:pt x="6512989" y="1089206"/>
                </a:cubicBezTo>
                <a:cubicBezTo>
                  <a:pt x="6506365" y="1086486"/>
                  <a:pt x="6510603" y="1092865"/>
                  <a:pt x="6506693" y="1092419"/>
                </a:cubicBezTo>
                <a:cubicBezTo>
                  <a:pt x="6496158" y="1089254"/>
                  <a:pt x="6484696" y="1081071"/>
                  <a:pt x="6472311" y="1067867"/>
                </a:cubicBezTo>
                <a:cubicBezTo>
                  <a:pt x="6469595" y="1065593"/>
                  <a:pt x="6470192" y="1064678"/>
                  <a:pt x="6464761" y="1060129"/>
                </a:cubicBezTo>
                <a:cubicBezTo>
                  <a:pt x="6462044" y="1057853"/>
                  <a:pt x="6458732" y="1056493"/>
                  <a:pt x="6457538" y="1058323"/>
                </a:cubicBezTo>
                <a:cubicBezTo>
                  <a:pt x="6456941" y="1059237"/>
                  <a:pt x="6455746" y="1061068"/>
                  <a:pt x="6461179" y="1065617"/>
                </a:cubicBezTo>
                <a:cubicBezTo>
                  <a:pt x="6469924" y="1071526"/>
                  <a:pt x="6477474" y="1079266"/>
                  <a:pt x="6483502" y="1082900"/>
                </a:cubicBezTo>
                <a:cubicBezTo>
                  <a:pt x="6494367" y="1091999"/>
                  <a:pt x="6498604" y="1098379"/>
                  <a:pt x="6506752" y="1105203"/>
                </a:cubicBezTo>
                <a:cubicBezTo>
                  <a:pt x="6511587" y="1110667"/>
                  <a:pt x="6512512" y="1115687"/>
                  <a:pt x="6511318" y="1117518"/>
                </a:cubicBezTo>
                <a:cubicBezTo>
                  <a:pt x="6514958" y="1124811"/>
                  <a:pt x="6514362" y="1125726"/>
                  <a:pt x="6523704" y="1130721"/>
                </a:cubicBezTo>
                <a:cubicBezTo>
                  <a:pt x="6535164" y="1138904"/>
                  <a:pt x="6546624" y="1147089"/>
                  <a:pt x="6558682" y="1154359"/>
                </a:cubicBezTo>
                <a:cubicBezTo>
                  <a:pt x="6561995" y="1155718"/>
                  <a:pt x="6566829" y="1161183"/>
                  <a:pt x="6572261" y="1165732"/>
                </a:cubicBezTo>
                <a:cubicBezTo>
                  <a:pt x="6574977" y="1168008"/>
                  <a:pt x="6573784" y="1169838"/>
                  <a:pt x="6575902" y="1173027"/>
                </a:cubicBezTo>
                <a:cubicBezTo>
                  <a:pt x="6580141" y="1179406"/>
                  <a:pt x="6574111" y="1175771"/>
                  <a:pt x="6570203" y="1175327"/>
                </a:cubicBezTo>
                <a:cubicBezTo>
                  <a:pt x="6566292" y="1174880"/>
                  <a:pt x="6558145" y="1168056"/>
                  <a:pt x="6551519" y="1165337"/>
                </a:cubicBezTo>
                <a:cubicBezTo>
                  <a:pt x="6548207" y="1163976"/>
                  <a:pt x="6548207" y="1163976"/>
                  <a:pt x="6547610" y="1164892"/>
                </a:cubicBezTo>
                <a:cubicBezTo>
                  <a:pt x="6547012" y="1165807"/>
                  <a:pt x="6549728" y="1168082"/>
                  <a:pt x="6552444" y="1170356"/>
                </a:cubicBezTo>
                <a:cubicBezTo>
                  <a:pt x="6560591" y="1177181"/>
                  <a:pt x="6570858" y="1187194"/>
                  <a:pt x="6580200" y="1192188"/>
                </a:cubicBezTo>
                <a:cubicBezTo>
                  <a:pt x="6580796" y="1191273"/>
                  <a:pt x="6582916" y="1194463"/>
                  <a:pt x="6582916" y="1194463"/>
                </a:cubicBezTo>
                <a:cubicBezTo>
                  <a:pt x="6587751" y="1199928"/>
                  <a:pt x="6582318" y="1195379"/>
                  <a:pt x="6581723" y="1196294"/>
                </a:cubicBezTo>
                <a:cubicBezTo>
                  <a:pt x="6578409" y="1194933"/>
                  <a:pt x="6577214" y="1196764"/>
                  <a:pt x="6582648" y="1201313"/>
                </a:cubicBezTo>
                <a:cubicBezTo>
                  <a:pt x="6588078" y="1205863"/>
                  <a:pt x="6593510" y="1210412"/>
                  <a:pt x="6601658" y="1217237"/>
                </a:cubicBezTo>
                <a:cubicBezTo>
                  <a:pt x="6592317" y="1212241"/>
                  <a:pt x="6584169" y="1205416"/>
                  <a:pt x="6575424" y="1199508"/>
                </a:cubicBezTo>
                <a:cubicBezTo>
                  <a:pt x="6569396" y="1195874"/>
                  <a:pt x="6568799" y="1196787"/>
                  <a:pt x="6570918" y="1199978"/>
                </a:cubicBezTo>
                <a:cubicBezTo>
                  <a:pt x="6571245" y="1205911"/>
                  <a:pt x="6570649" y="1206826"/>
                  <a:pt x="6559189" y="1198642"/>
                </a:cubicBezTo>
                <a:cubicBezTo>
                  <a:pt x="6556472" y="1196367"/>
                  <a:pt x="6551041" y="1191818"/>
                  <a:pt x="6548325" y="1189542"/>
                </a:cubicBezTo>
                <a:cubicBezTo>
                  <a:pt x="6547727" y="1190457"/>
                  <a:pt x="6547727" y="1190457"/>
                  <a:pt x="6547131" y="1191371"/>
                </a:cubicBezTo>
                <a:cubicBezTo>
                  <a:pt x="6547131" y="1191371"/>
                  <a:pt x="6546534" y="1192286"/>
                  <a:pt x="6546534" y="1192286"/>
                </a:cubicBezTo>
                <a:cubicBezTo>
                  <a:pt x="6566143" y="1207295"/>
                  <a:pt x="6576737" y="1223244"/>
                  <a:pt x="6595747" y="1239167"/>
                </a:cubicBezTo>
                <a:cubicBezTo>
                  <a:pt x="6606612" y="1248267"/>
                  <a:pt x="6616282" y="1259197"/>
                  <a:pt x="6625354" y="1271040"/>
                </a:cubicBezTo>
                <a:cubicBezTo>
                  <a:pt x="6624757" y="1271953"/>
                  <a:pt x="6630189" y="1276503"/>
                  <a:pt x="6629592" y="1277419"/>
                </a:cubicBezTo>
                <a:cubicBezTo>
                  <a:pt x="6628398" y="1279248"/>
                  <a:pt x="6622967" y="1274698"/>
                  <a:pt x="6620251" y="1272423"/>
                </a:cubicBezTo>
                <a:cubicBezTo>
                  <a:pt x="6612103" y="1265600"/>
                  <a:pt x="6603956" y="1258775"/>
                  <a:pt x="6595808" y="1251951"/>
                </a:cubicBezTo>
                <a:cubicBezTo>
                  <a:pt x="6593092" y="1249676"/>
                  <a:pt x="6590375" y="1247401"/>
                  <a:pt x="6589778" y="1248316"/>
                </a:cubicBezTo>
                <a:cubicBezTo>
                  <a:pt x="6589182" y="1249231"/>
                  <a:pt x="6588585" y="1250146"/>
                  <a:pt x="6591301" y="1252420"/>
                </a:cubicBezTo>
                <a:cubicBezTo>
                  <a:pt x="6596733" y="1256970"/>
                  <a:pt x="6598254" y="1261075"/>
                  <a:pt x="6606402" y="1267898"/>
                </a:cubicBezTo>
                <a:cubicBezTo>
                  <a:pt x="6614549" y="1274723"/>
                  <a:pt x="6622698" y="1281548"/>
                  <a:pt x="6630846" y="1288373"/>
                </a:cubicBezTo>
                <a:cubicBezTo>
                  <a:pt x="6635681" y="1293836"/>
                  <a:pt x="6631771" y="1293392"/>
                  <a:pt x="6631174" y="1294307"/>
                </a:cubicBezTo>
                <a:cubicBezTo>
                  <a:pt x="6630578" y="1295221"/>
                  <a:pt x="6629981" y="1296136"/>
                  <a:pt x="6629981" y="1296136"/>
                </a:cubicBezTo>
                <a:cubicBezTo>
                  <a:pt x="6613087" y="1283401"/>
                  <a:pt x="6601956" y="1281151"/>
                  <a:pt x="6585661" y="1267503"/>
                </a:cubicBezTo>
                <a:cubicBezTo>
                  <a:pt x="6553069" y="1240205"/>
                  <a:pt x="6524986" y="1212437"/>
                  <a:pt x="6491798" y="1186055"/>
                </a:cubicBezTo>
                <a:cubicBezTo>
                  <a:pt x="6485770" y="1182420"/>
                  <a:pt x="6478816" y="1173765"/>
                  <a:pt x="6477025" y="1176511"/>
                </a:cubicBezTo>
                <a:cubicBezTo>
                  <a:pt x="6471921" y="1177895"/>
                  <a:pt x="6483978" y="1185165"/>
                  <a:pt x="6489409" y="1189714"/>
                </a:cubicBezTo>
                <a:cubicBezTo>
                  <a:pt x="6500870" y="1197899"/>
                  <a:pt x="6509944" y="1209741"/>
                  <a:pt x="6520807" y="1218841"/>
                </a:cubicBezTo>
                <a:cubicBezTo>
                  <a:pt x="6532267" y="1227025"/>
                  <a:pt x="6546444" y="1237486"/>
                  <a:pt x="6556113" y="1248413"/>
                </a:cubicBezTo>
                <a:cubicBezTo>
                  <a:pt x="6573931" y="1266168"/>
                  <a:pt x="6593539" y="1281177"/>
                  <a:pt x="6609834" y="1294825"/>
                </a:cubicBezTo>
                <a:cubicBezTo>
                  <a:pt x="6644544" y="1325312"/>
                  <a:pt x="6675344" y="1355355"/>
                  <a:pt x="6694415" y="1384061"/>
                </a:cubicBezTo>
                <a:cubicBezTo>
                  <a:pt x="6703487" y="1395905"/>
                  <a:pt x="6714350" y="1405004"/>
                  <a:pt x="6725214" y="1414103"/>
                </a:cubicBezTo>
                <a:cubicBezTo>
                  <a:pt x="6727930" y="1416378"/>
                  <a:pt x="6736675" y="1422287"/>
                  <a:pt x="6735481" y="1424117"/>
                </a:cubicBezTo>
                <a:cubicBezTo>
                  <a:pt x="6733093" y="1427776"/>
                  <a:pt x="6726140" y="1419123"/>
                  <a:pt x="6723424" y="1416848"/>
                </a:cubicBezTo>
                <a:cubicBezTo>
                  <a:pt x="6677253" y="1378175"/>
                  <a:pt x="6631083" y="1339505"/>
                  <a:pt x="6582197" y="1298558"/>
                </a:cubicBezTo>
                <a:cubicBezTo>
                  <a:pt x="6565902" y="1284908"/>
                  <a:pt x="6552054" y="1280384"/>
                  <a:pt x="6535490" y="1273584"/>
                </a:cubicBezTo>
                <a:cubicBezTo>
                  <a:pt x="6535490" y="1273584"/>
                  <a:pt x="6534893" y="1274499"/>
                  <a:pt x="6534296" y="1275413"/>
                </a:cubicBezTo>
                <a:cubicBezTo>
                  <a:pt x="6537937" y="1282708"/>
                  <a:pt x="6539458" y="1286813"/>
                  <a:pt x="6540385" y="1291832"/>
                </a:cubicBezTo>
                <a:cubicBezTo>
                  <a:pt x="6538593" y="1294576"/>
                  <a:pt x="6544950" y="1304145"/>
                  <a:pt x="6553098" y="1310968"/>
                </a:cubicBezTo>
                <a:cubicBezTo>
                  <a:pt x="6574824" y="1329167"/>
                  <a:pt x="6570647" y="1335572"/>
                  <a:pt x="6570377" y="1342420"/>
                </a:cubicBezTo>
                <a:cubicBezTo>
                  <a:pt x="6568915" y="1351100"/>
                  <a:pt x="6579510" y="1367046"/>
                  <a:pt x="6590104" y="1382995"/>
                </a:cubicBezTo>
                <a:cubicBezTo>
                  <a:pt x="6591628" y="1387100"/>
                  <a:pt x="6597656" y="1390735"/>
                  <a:pt x="6600371" y="1393009"/>
                </a:cubicBezTo>
                <a:cubicBezTo>
                  <a:pt x="6611234" y="1402109"/>
                  <a:pt x="6622695" y="1410294"/>
                  <a:pt x="6629051" y="1419862"/>
                </a:cubicBezTo>
                <a:cubicBezTo>
                  <a:pt x="6631172" y="1423051"/>
                  <a:pt x="6633887" y="1425327"/>
                  <a:pt x="6639319" y="1429876"/>
                </a:cubicBezTo>
                <a:cubicBezTo>
                  <a:pt x="6647466" y="1436701"/>
                  <a:pt x="6655615" y="1443525"/>
                  <a:pt x="6661046" y="1448075"/>
                </a:cubicBezTo>
                <a:cubicBezTo>
                  <a:pt x="6674029" y="1460364"/>
                  <a:pt x="6688205" y="1470822"/>
                  <a:pt x="6700859" y="1477177"/>
                </a:cubicBezTo>
                <a:cubicBezTo>
                  <a:pt x="6710798" y="1481256"/>
                  <a:pt x="6721064" y="1491271"/>
                  <a:pt x="6727421" y="1500840"/>
                </a:cubicBezTo>
                <a:cubicBezTo>
                  <a:pt x="6738612" y="1515873"/>
                  <a:pt x="6757624" y="1531798"/>
                  <a:pt x="6769413" y="1545916"/>
                </a:cubicBezTo>
                <a:cubicBezTo>
                  <a:pt x="6771531" y="1549105"/>
                  <a:pt x="6821283" y="1582288"/>
                  <a:pt x="6821880" y="1581372"/>
                </a:cubicBezTo>
                <a:cubicBezTo>
                  <a:pt x="6829699" y="1582264"/>
                  <a:pt x="6841160" y="1590447"/>
                  <a:pt x="6849308" y="1597272"/>
                </a:cubicBezTo>
                <a:cubicBezTo>
                  <a:pt x="6858052" y="1603181"/>
                  <a:pt x="6864410" y="1612750"/>
                  <a:pt x="6871363" y="1621404"/>
                </a:cubicBezTo>
                <a:cubicBezTo>
                  <a:pt x="6870766" y="1622320"/>
                  <a:pt x="6870169" y="1623234"/>
                  <a:pt x="6872885" y="1625510"/>
                </a:cubicBezTo>
                <a:cubicBezTo>
                  <a:pt x="6889180" y="1639158"/>
                  <a:pt x="6897656" y="1651916"/>
                  <a:pt x="6910638" y="1664205"/>
                </a:cubicBezTo>
                <a:cubicBezTo>
                  <a:pt x="6918190" y="1671944"/>
                  <a:pt x="6923293" y="1670559"/>
                  <a:pt x="6930247" y="1679213"/>
                </a:cubicBezTo>
                <a:cubicBezTo>
                  <a:pt x="6932964" y="1681489"/>
                  <a:pt x="6957674" y="1695114"/>
                  <a:pt x="6961585" y="1695558"/>
                </a:cubicBezTo>
                <a:cubicBezTo>
                  <a:pt x="6964897" y="1696919"/>
                  <a:pt x="6968210" y="1698278"/>
                  <a:pt x="6971523" y="1699638"/>
                </a:cubicBezTo>
                <a:cubicBezTo>
                  <a:pt x="6986893" y="1708268"/>
                  <a:pt x="6997757" y="1717367"/>
                  <a:pt x="7006232" y="1730125"/>
                </a:cubicBezTo>
                <a:cubicBezTo>
                  <a:pt x="7008350" y="1733315"/>
                  <a:pt x="7010471" y="1736504"/>
                  <a:pt x="7015306" y="1741969"/>
                </a:cubicBezTo>
                <a:cubicBezTo>
                  <a:pt x="7014708" y="1742884"/>
                  <a:pt x="7016827" y="1746073"/>
                  <a:pt x="7016827" y="1746073"/>
                </a:cubicBezTo>
                <a:lnTo>
                  <a:pt x="7032390" y="1760399"/>
                </a:lnTo>
                <a:lnTo>
                  <a:pt x="7035277" y="1765182"/>
                </a:lnTo>
                <a:lnTo>
                  <a:pt x="7050073" y="1794756"/>
                </a:lnTo>
                <a:lnTo>
                  <a:pt x="7047835" y="1793110"/>
                </a:lnTo>
                <a:cubicBezTo>
                  <a:pt x="7043000" y="1787646"/>
                  <a:pt x="7034256" y="1781736"/>
                  <a:pt x="7026706" y="1773998"/>
                </a:cubicBezTo>
                <a:cubicBezTo>
                  <a:pt x="7021274" y="1769447"/>
                  <a:pt x="7020080" y="1771277"/>
                  <a:pt x="7019483" y="1772192"/>
                </a:cubicBezTo>
                <a:cubicBezTo>
                  <a:pt x="7018289" y="1774021"/>
                  <a:pt x="7020409" y="1777210"/>
                  <a:pt x="7023124" y="1779486"/>
                </a:cubicBezTo>
                <a:cubicBezTo>
                  <a:pt x="7028556" y="1784035"/>
                  <a:pt x="7029153" y="1783121"/>
                  <a:pt x="7031869" y="1785396"/>
                </a:cubicBezTo>
                <a:lnTo>
                  <a:pt x="7058277" y="1811154"/>
                </a:lnTo>
                <a:lnTo>
                  <a:pt x="7061568" y="1817734"/>
                </a:lnTo>
                <a:lnTo>
                  <a:pt x="7061218" y="1818466"/>
                </a:lnTo>
                <a:cubicBezTo>
                  <a:pt x="7060280" y="1819097"/>
                  <a:pt x="7059684" y="1820011"/>
                  <a:pt x="7061802" y="1823201"/>
                </a:cubicBezTo>
                <a:lnTo>
                  <a:pt x="7066109" y="1826809"/>
                </a:lnTo>
                <a:lnTo>
                  <a:pt x="7073322" y="1841225"/>
                </a:lnTo>
                <a:cubicBezTo>
                  <a:pt x="7084189" y="1868270"/>
                  <a:pt x="7092648" y="1897210"/>
                  <a:pt x="7096921" y="1928636"/>
                </a:cubicBezTo>
                <a:cubicBezTo>
                  <a:pt x="7097541" y="1945951"/>
                  <a:pt x="7101097" y="1944768"/>
                  <a:pt x="7113862" y="1949286"/>
                </a:cubicBezTo>
                <a:cubicBezTo>
                  <a:pt x="7147548" y="1959985"/>
                  <a:pt x="7132887" y="1977996"/>
                  <a:pt x="7118229" y="1996010"/>
                </a:cubicBezTo>
                <a:cubicBezTo>
                  <a:pt x="7109642" y="2007622"/>
                  <a:pt x="7088720" y="2001436"/>
                  <a:pt x="7087870" y="2027996"/>
                </a:cubicBezTo>
                <a:cubicBezTo>
                  <a:pt x="7098542" y="2024448"/>
                  <a:pt x="7103146" y="2027298"/>
                  <a:pt x="7110261" y="2024934"/>
                </a:cubicBezTo>
                <a:cubicBezTo>
                  <a:pt x="7132655" y="2021870"/>
                  <a:pt x="7160076" y="2008375"/>
                  <a:pt x="7167387" y="2036603"/>
                </a:cubicBezTo>
                <a:cubicBezTo>
                  <a:pt x="7171135" y="2066014"/>
                  <a:pt x="7145803" y="2087574"/>
                  <a:pt x="7116294" y="2093003"/>
                </a:cubicBezTo>
                <a:cubicBezTo>
                  <a:pt x="7094945" y="2100098"/>
                  <a:pt x="7075065" y="2097944"/>
                  <a:pt x="7066712" y="2065688"/>
                </a:cubicBezTo>
                <a:cubicBezTo>
                  <a:pt x="7062537" y="2049557"/>
                  <a:pt x="7050198" y="2031759"/>
                  <a:pt x="7030938" y="2046918"/>
                </a:cubicBezTo>
                <a:cubicBezTo>
                  <a:pt x="7017749" y="2055683"/>
                  <a:pt x="7010207" y="2071328"/>
                  <a:pt x="7018986" y="2090309"/>
                </a:cubicBezTo>
                <a:cubicBezTo>
                  <a:pt x="7025676" y="2101224"/>
                  <a:pt x="7035925" y="2110954"/>
                  <a:pt x="7023780" y="2123752"/>
                </a:cubicBezTo>
                <a:cubicBezTo>
                  <a:pt x="7010592" y="2132514"/>
                  <a:pt x="6997828" y="2127998"/>
                  <a:pt x="6987582" y="2118267"/>
                </a:cubicBezTo>
                <a:cubicBezTo>
                  <a:pt x="6933823" y="2074821"/>
                  <a:pt x="6869154" y="2078796"/>
                  <a:pt x="6794240" y="2073038"/>
                </a:cubicBezTo>
                <a:cubicBezTo>
                  <a:pt x="6848617" y="2133798"/>
                  <a:pt x="6880600" y="2197620"/>
                  <a:pt x="6936872" y="2235850"/>
                </a:cubicBezTo>
                <a:cubicBezTo>
                  <a:pt x="6971176" y="2263863"/>
                  <a:pt x="6952960" y="2283059"/>
                  <a:pt x="6934744" y="2302252"/>
                </a:cubicBezTo>
                <a:cubicBezTo>
                  <a:pt x="6915481" y="2317413"/>
                  <a:pt x="6891003" y="2312412"/>
                  <a:pt x="6870078" y="2306227"/>
                </a:cubicBezTo>
                <a:cubicBezTo>
                  <a:pt x="6827186" y="2289827"/>
                  <a:pt x="6784296" y="2273426"/>
                  <a:pt x="6737845" y="2258204"/>
                </a:cubicBezTo>
                <a:cubicBezTo>
                  <a:pt x="6670473" y="2236804"/>
                  <a:pt x="6601628" y="2224650"/>
                  <a:pt x="6545783" y="2173137"/>
                </a:cubicBezTo>
                <a:cubicBezTo>
                  <a:pt x="6530932" y="2160556"/>
                  <a:pt x="6514609" y="2157221"/>
                  <a:pt x="6500378" y="2161952"/>
                </a:cubicBezTo>
                <a:cubicBezTo>
                  <a:pt x="6426700" y="2190820"/>
                  <a:pt x="6367912" y="2157805"/>
                  <a:pt x="6307038" y="2116725"/>
                </a:cubicBezTo>
                <a:cubicBezTo>
                  <a:pt x="6275449" y="2095472"/>
                  <a:pt x="6243076" y="2075849"/>
                  <a:pt x="6210152" y="2057365"/>
                </a:cubicBezTo>
                <a:lnTo>
                  <a:pt x="6189201" y="2046385"/>
                </a:lnTo>
                <a:lnTo>
                  <a:pt x="6175933" y="2043345"/>
                </a:lnTo>
                <a:lnTo>
                  <a:pt x="6194768" y="2080447"/>
                </a:lnTo>
                <a:cubicBezTo>
                  <a:pt x="6203983" y="2096399"/>
                  <a:pt x="6214646" y="2111366"/>
                  <a:pt x="6228556" y="2123970"/>
                </a:cubicBezTo>
                <a:cubicBezTo>
                  <a:pt x="6250812" y="2140775"/>
                  <a:pt x="6243392" y="2170184"/>
                  <a:pt x="6213719" y="2186990"/>
                </a:cubicBezTo>
                <a:cubicBezTo>
                  <a:pt x="6169209" y="2212200"/>
                  <a:pt x="6132117" y="2254211"/>
                  <a:pt x="6072772" y="2233206"/>
                </a:cubicBezTo>
                <a:cubicBezTo>
                  <a:pt x="6067207" y="2232156"/>
                  <a:pt x="6061642" y="2232942"/>
                  <a:pt x="6056137" y="2234978"/>
                </a:cubicBezTo>
                <a:lnTo>
                  <a:pt x="6045824" y="2240840"/>
                </a:lnTo>
                <a:lnTo>
                  <a:pt x="6048755" y="2243015"/>
                </a:lnTo>
                <a:cubicBezTo>
                  <a:pt x="6064967" y="2255486"/>
                  <a:pt x="6080681" y="2268602"/>
                  <a:pt x="6095165" y="2283496"/>
                </a:cubicBezTo>
                <a:cubicBezTo>
                  <a:pt x="6148497" y="2340221"/>
                  <a:pt x="6206860" y="2386517"/>
                  <a:pt x="6276319" y="2415986"/>
                </a:cubicBezTo>
                <a:cubicBezTo>
                  <a:pt x="6352898" y="2443089"/>
                  <a:pt x="6388440" y="2505728"/>
                  <a:pt x="6418952" y="2578798"/>
                </a:cubicBezTo>
                <a:cubicBezTo>
                  <a:pt x="6423129" y="2594928"/>
                  <a:pt x="6428776" y="2601813"/>
                  <a:pt x="6413071" y="2615789"/>
                </a:cubicBezTo>
                <a:cubicBezTo>
                  <a:pt x="6351733" y="2662456"/>
                  <a:pt x="6352775" y="2666488"/>
                  <a:pt x="6416163" y="2702355"/>
                </a:cubicBezTo>
                <a:cubicBezTo>
                  <a:pt x="6424327" y="2704022"/>
                  <a:pt x="6433529" y="2709721"/>
                  <a:pt x="6441691" y="2711389"/>
                </a:cubicBezTo>
                <a:cubicBezTo>
                  <a:pt x="6455496" y="2719936"/>
                  <a:pt x="6480405" y="2711659"/>
                  <a:pt x="6474950" y="2735369"/>
                </a:cubicBezTo>
                <a:cubicBezTo>
                  <a:pt x="6469497" y="2759080"/>
                  <a:pt x="6449617" y="2756930"/>
                  <a:pt x="6432252" y="2749562"/>
                </a:cubicBezTo>
                <a:cubicBezTo>
                  <a:pt x="6401079" y="2733644"/>
                  <a:pt x="6368863" y="2713695"/>
                  <a:pt x="6336647" y="2693748"/>
                </a:cubicBezTo>
                <a:cubicBezTo>
                  <a:pt x="6322840" y="2685198"/>
                  <a:pt x="6306945" y="2668582"/>
                  <a:pt x="6294373" y="2694659"/>
                </a:cubicBezTo>
                <a:cubicBezTo>
                  <a:pt x="6284317" y="2715520"/>
                  <a:pt x="6280334" y="2729984"/>
                  <a:pt x="6297273" y="2750630"/>
                </a:cubicBezTo>
                <a:cubicBezTo>
                  <a:pt x="6352269" y="2828702"/>
                  <a:pt x="6417320" y="2885913"/>
                  <a:pt x="6490957" y="2931513"/>
                </a:cubicBezTo>
                <a:cubicBezTo>
                  <a:pt x="6512925" y="2941727"/>
                  <a:pt x="6536982" y="2960010"/>
                  <a:pt x="6529012" y="2988936"/>
                </a:cubicBezTo>
                <a:cubicBezTo>
                  <a:pt x="6521046" y="3017861"/>
                  <a:pt x="6487975" y="3024474"/>
                  <a:pt x="6463069" y="3032751"/>
                </a:cubicBezTo>
                <a:cubicBezTo>
                  <a:pt x="6458466" y="3029901"/>
                  <a:pt x="6450306" y="3028233"/>
                  <a:pt x="6445705" y="3025385"/>
                </a:cubicBezTo>
                <a:cubicBezTo>
                  <a:pt x="6429382" y="3022049"/>
                  <a:pt x="6410547" y="3023933"/>
                  <a:pt x="6399445" y="3040759"/>
                </a:cubicBezTo>
                <a:cubicBezTo>
                  <a:pt x="6383532" y="3061378"/>
                  <a:pt x="6366263" y="3069307"/>
                  <a:pt x="6348945" y="3069589"/>
                </a:cubicBezTo>
                <a:lnTo>
                  <a:pt x="6336775" y="3067384"/>
                </a:lnTo>
                <a:lnTo>
                  <a:pt x="6328075" y="3061187"/>
                </a:lnTo>
                <a:cubicBezTo>
                  <a:pt x="6319493" y="3055075"/>
                  <a:pt x="6316471" y="3053332"/>
                  <a:pt x="6318845" y="3056244"/>
                </a:cubicBezTo>
                <a:cubicBezTo>
                  <a:pt x="6318683" y="3056536"/>
                  <a:pt x="6318683" y="3056536"/>
                  <a:pt x="6318683" y="3056536"/>
                </a:cubicBezTo>
                <a:cubicBezTo>
                  <a:pt x="6310103" y="3050425"/>
                  <a:pt x="6306918" y="3048972"/>
                  <a:pt x="6301198" y="3044898"/>
                </a:cubicBezTo>
                <a:cubicBezTo>
                  <a:pt x="6295477" y="3040824"/>
                  <a:pt x="6295800" y="3040240"/>
                  <a:pt x="6293103" y="3037911"/>
                </a:cubicBezTo>
                <a:cubicBezTo>
                  <a:pt x="6287706" y="3033253"/>
                  <a:pt x="6285331" y="3030341"/>
                  <a:pt x="6276749" y="3024230"/>
                </a:cubicBezTo>
                <a:cubicBezTo>
                  <a:pt x="6270868" y="3020448"/>
                  <a:pt x="6271191" y="3019864"/>
                  <a:pt x="6271354" y="3019571"/>
                </a:cubicBezTo>
                <a:cubicBezTo>
                  <a:pt x="6271515" y="3019280"/>
                  <a:pt x="6271839" y="3018696"/>
                  <a:pt x="6272163" y="3018113"/>
                </a:cubicBezTo>
                <a:cubicBezTo>
                  <a:pt x="6260721" y="3009964"/>
                  <a:pt x="6249603" y="3001233"/>
                  <a:pt x="6240213" y="2996581"/>
                </a:cubicBezTo>
                <a:cubicBezTo>
                  <a:pt x="6237353" y="2994544"/>
                  <a:pt x="6231632" y="2990471"/>
                  <a:pt x="6228772" y="2988433"/>
                </a:cubicBezTo>
                <a:cubicBezTo>
                  <a:pt x="6217329" y="2980284"/>
                  <a:pt x="6205888" y="2972137"/>
                  <a:pt x="6194285" y="2964280"/>
                </a:cubicBezTo>
                <a:cubicBezTo>
                  <a:pt x="6188403" y="2960498"/>
                  <a:pt x="6182196" y="2957300"/>
                  <a:pt x="6173939" y="2950606"/>
                </a:cubicBezTo>
                <a:cubicBezTo>
                  <a:pt x="6168542" y="2945949"/>
                  <a:pt x="6159961" y="2939837"/>
                  <a:pt x="6157263" y="2937507"/>
                </a:cubicBezTo>
                <a:cubicBezTo>
                  <a:pt x="6149167" y="2930521"/>
                  <a:pt x="6140748" y="2924117"/>
                  <a:pt x="6132329" y="2917716"/>
                </a:cubicBezTo>
                <a:cubicBezTo>
                  <a:pt x="6129468" y="2915678"/>
                  <a:pt x="6129468" y="2915678"/>
                  <a:pt x="6126770" y="2913349"/>
                </a:cubicBezTo>
                <a:cubicBezTo>
                  <a:pt x="6121374" y="2908692"/>
                  <a:pt x="6118675" y="2906363"/>
                  <a:pt x="6112468" y="2903164"/>
                </a:cubicBezTo>
                <a:cubicBezTo>
                  <a:pt x="6106585" y="2899382"/>
                  <a:pt x="6095630" y="2890358"/>
                  <a:pt x="6098490" y="2892396"/>
                </a:cubicBezTo>
                <a:cubicBezTo>
                  <a:pt x="6098814" y="2891812"/>
                  <a:pt x="6101837" y="2893556"/>
                  <a:pt x="6107557" y="2897631"/>
                </a:cubicBezTo>
                <a:cubicBezTo>
                  <a:pt x="6110418" y="2899667"/>
                  <a:pt x="6110418" y="2899667"/>
                  <a:pt x="6113278" y="2901706"/>
                </a:cubicBezTo>
                <a:cubicBezTo>
                  <a:pt x="6113278" y="2901706"/>
                  <a:pt x="6116300" y="2903451"/>
                  <a:pt x="6116462" y="2903158"/>
                </a:cubicBezTo>
                <a:cubicBezTo>
                  <a:pt x="6113764" y="2900829"/>
                  <a:pt x="6113764" y="2900829"/>
                  <a:pt x="6110903" y="2898792"/>
                </a:cubicBezTo>
                <a:cubicBezTo>
                  <a:pt x="6105183" y="2894718"/>
                  <a:pt x="6096603" y="2888606"/>
                  <a:pt x="6088020" y="2882496"/>
                </a:cubicBezTo>
                <a:cubicBezTo>
                  <a:pt x="6082300" y="2878421"/>
                  <a:pt x="6073719" y="2872312"/>
                  <a:pt x="6073233" y="2873187"/>
                </a:cubicBezTo>
                <a:cubicBezTo>
                  <a:pt x="6073233" y="2873187"/>
                  <a:pt x="6067512" y="2869112"/>
                  <a:pt x="6067512" y="2869112"/>
                </a:cubicBezTo>
                <a:cubicBezTo>
                  <a:pt x="6058769" y="2863293"/>
                  <a:pt x="6056395" y="2860381"/>
                  <a:pt x="6050512" y="2856599"/>
                </a:cubicBezTo>
                <a:cubicBezTo>
                  <a:pt x="6050512" y="2856599"/>
                  <a:pt x="6050512" y="2856599"/>
                  <a:pt x="6047489" y="2854854"/>
                </a:cubicBezTo>
                <a:cubicBezTo>
                  <a:pt x="6046519" y="2856605"/>
                  <a:pt x="6046519" y="2856605"/>
                  <a:pt x="6032216" y="2846421"/>
                </a:cubicBezTo>
                <a:cubicBezTo>
                  <a:pt x="6023635" y="2840309"/>
                  <a:pt x="6020612" y="2838564"/>
                  <a:pt x="6017428" y="2837110"/>
                </a:cubicBezTo>
                <a:cubicBezTo>
                  <a:pt x="6020288" y="2839147"/>
                  <a:pt x="6020127" y="2839440"/>
                  <a:pt x="6022825" y="2841768"/>
                </a:cubicBezTo>
                <a:cubicBezTo>
                  <a:pt x="6028222" y="2846427"/>
                  <a:pt x="6033781" y="2850793"/>
                  <a:pt x="6036318" y="2853413"/>
                </a:cubicBezTo>
                <a:cubicBezTo>
                  <a:pt x="6036075" y="2853851"/>
                  <a:pt x="6038098" y="2855599"/>
                  <a:pt x="6040857" y="2857818"/>
                </a:cubicBezTo>
                <a:lnTo>
                  <a:pt x="6042491" y="2859139"/>
                </a:lnTo>
                <a:lnTo>
                  <a:pt x="6040075" y="2858016"/>
                </a:lnTo>
                <a:lnTo>
                  <a:pt x="6037715" y="2858075"/>
                </a:lnTo>
                <a:lnTo>
                  <a:pt x="6031028" y="2853058"/>
                </a:lnTo>
                <a:cubicBezTo>
                  <a:pt x="6028505" y="2851312"/>
                  <a:pt x="6026279" y="2849930"/>
                  <a:pt x="6026117" y="2850221"/>
                </a:cubicBezTo>
                <a:cubicBezTo>
                  <a:pt x="6025631" y="2851098"/>
                  <a:pt x="6017373" y="2844402"/>
                  <a:pt x="6014189" y="2842949"/>
                </a:cubicBezTo>
                <a:cubicBezTo>
                  <a:pt x="6011491" y="2840620"/>
                  <a:pt x="6006094" y="2835962"/>
                  <a:pt x="6000536" y="2831597"/>
                </a:cubicBezTo>
                <a:cubicBezTo>
                  <a:pt x="5995301" y="2826647"/>
                  <a:pt x="5986558" y="2820827"/>
                  <a:pt x="5983049" y="2819958"/>
                </a:cubicBezTo>
                <a:cubicBezTo>
                  <a:pt x="5980026" y="2818214"/>
                  <a:pt x="5980026" y="2818214"/>
                  <a:pt x="5977167" y="2816177"/>
                </a:cubicBezTo>
                <a:cubicBezTo>
                  <a:pt x="5971446" y="2812103"/>
                  <a:pt x="5968586" y="2810066"/>
                  <a:pt x="5963026" y="2805700"/>
                </a:cubicBezTo>
                <a:cubicBezTo>
                  <a:pt x="5957468" y="2801334"/>
                  <a:pt x="5949210" y="2794639"/>
                  <a:pt x="5943328" y="2790858"/>
                </a:cubicBezTo>
                <a:cubicBezTo>
                  <a:pt x="5931562" y="2783293"/>
                  <a:pt x="5923144" y="2776889"/>
                  <a:pt x="5914563" y="2770779"/>
                </a:cubicBezTo>
                <a:cubicBezTo>
                  <a:pt x="5908842" y="2766705"/>
                  <a:pt x="5908680" y="2766996"/>
                  <a:pt x="5905495" y="2765543"/>
                </a:cubicBezTo>
                <a:cubicBezTo>
                  <a:pt x="5905333" y="2765836"/>
                  <a:pt x="5902474" y="2763798"/>
                  <a:pt x="5896914" y="2759433"/>
                </a:cubicBezTo>
                <a:cubicBezTo>
                  <a:pt x="5897076" y="2759140"/>
                  <a:pt x="5897238" y="2758847"/>
                  <a:pt x="5897400" y="2758557"/>
                </a:cubicBezTo>
                <a:cubicBezTo>
                  <a:pt x="5897885" y="2757680"/>
                  <a:pt x="5909165" y="2766121"/>
                  <a:pt x="5909814" y="2764954"/>
                </a:cubicBezTo>
                <a:cubicBezTo>
                  <a:pt x="5907277" y="2762333"/>
                  <a:pt x="5912998" y="2766407"/>
                  <a:pt x="5918557" y="2770773"/>
                </a:cubicBezTo>
                <a:cubicBezTo>
                  <a:pt x="5918557" y="2770773"/>
                  <a:pt x="5918394" y="2771065"/>
                  <a:pt x="5918394" y="2771065"/>
                </a:cubicBezTo>
                <a:cubicBezTo>
                  <a:pt x="5921093" y="2773394"/>
                  <a:pt x="5923791" y="2775722"/>
                  <a:pt x="5926652" y="2777759"/>
                </a:cubicBezTo>
                <a:cubicBezTo>
                  <a:pt x="5932534" y="2781542"/>
                  <a:pt x="5929836" y="2779212"/>
                  <a:pt x="5932858" y="2780957"/>
                </a:cubicBezTo>
                <a:cubicBezTo>
                  <a:pt x="5935880" y="2782703"/>
                  <a:pt x="5944623" y="2788522"/>
                  <a:pt x="5939226" y="2783865"/>
                </a:cubicBezTo>
                <a:cubicBezTo>
                  <a:pt x="5936690" y="2781242"/>
                  <a:pt x="5937014" y="2780658"/>
                  <a:pt x="5931455" y="2776293"/>
                </a:cubicBezTo>
                <a:cubicBezTo>
                  <a:pt x="5922875" y="2770183"/>
                  <a:pt x="5917316" y="2765815"/>
                  <a:pt x="5911433" y="2762034"/>
                </a:cubicBezTo>
                <a:cubicBezTo>
                  <a:pt x="5905550" y="2758252"/>
                  <a:pt x="5905550" y="2758252"/>
                  <a:pt x="5899991" y="2753886"/>
                </a:cubicBezTo>
                <a:cubicBezTo>
                  <a:pt x="5897292" y="2751557"/>
                  <a:pt x="5894433" y="2749520"/>
                  <a:pt x="5888550" y="2745738"/>
                </a:cubicBezTo>
                <a:cubicBezTo>
                  <a:pt x="5876784" y="2738174"/>
                  <a:pt x="5868204" y="2732063"/>
                  <a:pt x="5857086" y="2723331"/>
                </a:cubicBezTo>
                <a:cubicBezTo>
                  <a:pt x="5851527" y="2718965"/>
                  <a:pt x="5845806" y="2714891"/>
                  <a:pt x="5842946" y="2712854"/>
                </a:cubicBezTo>
                <a:cubicBezTo>
                  <a:pt x="5836902" y="2709364"/>
                  <a:pt x="5828321" y="2703253"/>
                  <a:pt x="5819739" y="2697142"/>
                </a:cubicBezTo>
                <a:cubicBezTo>
                  <a:pt x="5814018" y="2693067"/>
                  <a:pt x="5814018" y="2693067"/>
                  <a:pt x="5813694" y="2693652"/>
                </a:cubicBezTo>
                <a:cubicBezTo>
                  <a:pt x="5810348" y="2692491"/>
                  <a:pt x="5807488" y="2690453"/>
                  <a:pt x="5802090" y="2685796"/>
                </a:cubicBezTo>
                <a:cubicBezTo>
                  <a:pt x="5796695" y="2681137"/>
                  <a:pt x="5788114" y="2675026"/>
                  <a:pt x="5785576" y="2672406"/>
                </a:cubicBezTo>
                <a:cubicBezTo>
                  <a:pt x="5782878" y="2670077"/>
                  <a:pt x="5780018" y="2668040"/>
                  <a:pt x="5777157" y="2666003"/>
                </a:cubicBezTo>
                <a:cubicBezTo>
                  <a:pt x="5768090" y="2660768"/>
                  <a:pt x="5754113" y="2649998"/>
                  <a:pt x="5745208" y="2644471"/>
                </a:cubicBezTo>
                <a:cubicBezTo>
                  <a:pt x="5742185" y="2642727"/>
                  <a:pt x="5739486" y="2640398"/>
                  <a:pt x="5736140" y="2639236"/>
                </a:cubicBezTo>
                <a:cubicBezTo>
                  <a:pt x="5732956" y="2637783"/>
                  <a:pt x="5724861" y="2630797"/>
                  <a:pt x="5718654" y="2627598"/>
                </a:cubicBezTo>
                <a:cubicBezTo>
                  <a:pt x="5721190" y="2630220"/>
                  <a:pt x="5726426" y="2635168"/>
                  <a:pt x="5735006" y="2641280"/>
                </a:cubicBezTo>
                <a:cubicBezTo>
                  <a:pt x="5743750" y="2647099"/>
                  <a:pt x="5746287" y="2649721"/>
                  <a:pt x="5748823" y="2652340"/>
                </a:cubicBezTo>
                <a:cubicBezTo>
                  <a:pt x="5748661" y="2652633"/>
                  <a:pt x="5751360" y="2654962"/>
                  <a:pt x="5754382" y="2656706"/>
                </a:cubicBezTo>
                <a:cubicBezTo>
                  <a:pt x="5757405" y="2658452"/>
                  <a:pt x="5763125" y="2662526"/>
                  <a:pt x="5769008" y="2666307"/>
                </a:cubicBezTo>
                <a:cubicBezTo>
                  <a:pt x="5774728" y="2670381"/>
                  <a:pt x="5769332" y="2665724"/>
                  <a:pt x="5772516" y="2667177"/>
                </a:cubicBezTo>
                <a:cubicBezTo>
                  <a:pt x="5772677" y="2666885"/>
                  <a:pt x="5772677" y="2666885"/>
                  <a:pt x="5775537" y="2668922"/>
                </a:cubicBezTo>
                <a:cubicBezTo>
                  <a:pt x="5775214" y="2669506"/>
                  <a:pt x="5775052" y="2669797"/>
                  <a:pt x="5774728" y="2670381"/>
                </a:cubicBezTo>
                <a:cubicBezTo>
                  <a:pt x="5774566" y="2670674"/>
                  <a:pt x="5774404" y="2670966"/>
                  <a:pt x="5780125" y="2675039"/>
                </a:cubicBezTo>
                <a:cubicBezTo>
                  <a:pt x="5785846" y="2679113"/>
                  <a:pt x="5793942" y="2686100"/>
                  <a:pt x="5802846" y="2691627"/>
                </a:cubicBezTo>
                <a:cubicBezTo>
                  <a:pt x="5802846" y="2691627"/>
                  <a:pt x="5802090" y="2691191"/>
                  <a:pt x="5801693" y="2691010"/>
                </a:cubicBezTo>
                <a:cubicBezTo>
                  <a:pt x="5801294" y="2690827"/>
                  <a:pt x="5801254" y="2690901"/>
                  <a:pt x="5802684" y="2691920"/>
                </a:cubicBezTo>
                <a:lnTo>
                  <a:pt x="5803117" y="2692169"/>
                </a:lnTo>
                <a:lnTo>
                  <a:pt x="5804735" y="2695415"/>
                </a:lnTo>
                <a:cubicBezTo>
                  <a:pt x="5810131" y="2700073"/>
                  <a:pt x="5815528" y="2704733"/>
                  <a:pt x="5815042" y="2705608"/>
                </a:cubicBezTo>
                <a:cubicBezTo>
                  <a:pt x="5806462" y="2699497"/>
                  <a:pt x="5795182" y="2691056"/>
                  <a:pt x="5789137" y="2687566"/>
                </a:cubicBezTo>
                <a:cubicBezTo>
                  <a:pt x="5780394" y="2681747"/>
                  <a:pt x="5771812" y="2675636"/>
                  <a:pt x="5763232" y="2669525"/>
                </a:cubicBezTo>
                <a:cubicBezTo>
                  <a:pt x="5751953" y="2661085"/>
                  <a:pt x="5743695" y="2654391"/>
                  <a:pt x="5731767" y="2647118"/>
                </a:cubicBezTo>
                <a:cubicBezTo>
                  <a:pt x="5728907" y="2645081"/>
                  <a:pt x="5726209" y="2642753"/>
                  <a:pt x="5723350" y="2640716"/>
                </a:cubicBezTo>
                <a:cubicBezTo>
                  <a:pt x="5712070" y="2632276"/>
                  <a:pt x="5700790" y="2623835"/>
                  <a:pt x="5689024" y="2616272"/>
                </a:cubicBezTo>
                <a:cubicBezTo>
                  <a:pt x="5686002" y="2614526"/>
                  <a:pt x="5683142" y="2612488"/>
                  <a:pt x="5683142" y="2612488"/>
                </a:cubicBezTo>
                <a:cubicBezTo>
                  <a:pt x="5675047" y="2605503"/>
                  <a:pt x="5666304" y="2599684"/>
                  <a:pt x="5657722" y="2593572"/>
                </a:cubicBezTo>
                <a:cubicBezTo>
                  <a:pt x="5640560" y="2581350"/>
                  <a:pt x="5623398" y="2569128"/>
                  <a:pt x="5606235" y="2556906"/>
                </a:cubicBezTo>
                <a:cubicBezTo>
                  <a:pt x="5600515" y="2552832"/>
                  <a:pt x="5594633" y="2549050"/>
                  <a:pt x="5591934" y="2546721"/>
                </a:cubicBezTo>
                <a:cubicBezTo>
                  <a:pt x="5586538" y="2542064"/>
                  <a:pt x="5580655" y="2538282"/>
                  <a:pt x="5574771" y="2534499"/>
                </a:cubicBezTo>
                <a:cubicBezTo>
                  <a:pt x="5565867" y="2528972"/>
                  <a:pt x="5551565" y="2518788"/>
                  <a:pt x="5543469" y="2511800"/>
                </a:cubicBezTo>
                <a:cubicBezTo>
                  <a:pt x="5535374" y="2504813"/>
                  <a:pt x="5526631" y="2498994"/>
                  <a:pt x="5517726" y="2493467"/>
                </a:cubicBezTo>
                <a:cubicBezTo>
                  <a:pt x="5508984" y="2487648"/>
                  <a:pt x="5500079" y="2482121"/>
                  <a:pt x="5491983" y="2475134"/>
                </a:cubicBezTo>
                <a:cubicBezTo>
                  <a:pt x="5492144" y="2474842"/>
                  <a:pt x="5486262" y="2471060"/>
                  <a:pt x="5483403" y="2469023"/>
                </a:cubicBezTo>
                <a:cubicBezTo>
                  <a:pt x="5469101" y="2458839"/>
                  <a:pt x="5454798" y="2448653"/>
                  <a:pt x="5440334" y="2438760"/>
                </a:cubicBezTo>
                <a:cubicBezTo>
                  <a:pt x="5434452" y="2434978"/>
                  <a:pt x="5431592" y="2432941"/>
                  <a:pt x="5431268" y="2433525"/>
                </a:cubicBezTo>
                <a:cubicBezTo>
                  <a:pt x="5431106" y="2433817"/>
                  <a:pt x="5433642" y="2436437"/>
                  <a:pt x="5427922" y="2432364"/>
                </a:cubicBezTo>
                <a:cubicBezTo>
                  <a:pt x="5416318" y="2424508"/>
                  <a:pt x="5407250" y="2419272"/>
                  <a:pt x="5395809" y="2411125"/>
                </a:cubicBezTo>
                <a:cubicBezTo>
                  <a:pt x="5384368" y="2402976"/>
                  <a:pt x="5384206" y="2403268"/>
                  <a:pt x="5373250" y="2394245"/>
                </a:cubicBezTo>
                <a:cubicBezTo>
                  <a:pt x="5370390" y="2392207"/>
                  <a:pt x="5370390" y="2392207"/>
                  <a:pt x="5370390" y="2392207"/>
                </a:cubicBezTo>
                <a:cubicBezTo>
                  <a:pt x="5364345" y="2388717"/>
                  <a:pt x="5355926" y="2382314"/>
                  <a:pt x="5350045" y="2378533"/>
                </a:cubicBezTo>
                <a:cubicBezTo>
                  <a:pt x="5332557" y="2366894"/>
                  <a:pt x="5332557" y="2366894"/>
                  <a:pt x="5318903" y="2355541"/>
                </a:cubicBezTo>
                <a:cubicBezTo>
                  <a:pt x="5318903" y="2355541"/>
                  <a:pt x="5313182" y="2351467"/>
                  <a:pt x="5313182" y="2351467"/>
                </a:cubicBezTo>
                <a:cubicBezTo>
                  <a:pt x="5309351" y="2351182"/>
                  <a:pt x="5301417" y="2343903"/>
                  <a:pt x="5292836" y="2337793"/>
                </a:cubicBezTo>
                <a:cubicBezTo>
                  <a:pt x="5290138" y="2335464"/>
                  <a:pt x="5284255" y="2331682"/>
                  <a:pt x="5284578" y="2331098"/>
                </a:cubicBezTo>
                <a:cubicBezTo>
                  <a:pt x="5287763" y="2332551"/>
                  <a:pt x="5290461" y="2334880"/>
                  <a:pt x="5293484" y="2336625"/>
                </a:cubicBezTo>
                <a:cubicBezTo>
                  <a:pt x="5301904" y="2343028"/>
                  <a:pt x="5310485" y="2349139"/>
                  <a:pt x="5313993" y="2350007"/>
                </a:cubicBezTo>
                <a:cubicBezTo>
                  <a:pt x="5311132" y="2347972"/>
                  <a:pt x="5305249" y="2344189"/>
                  <a:pt x="5305573" y="2343605"/>
                </a:cubicBezTo>
                <a:cubicBezTo>
                  <a:pt x="5302876" y="2341276"/>
                  <a:pt x="5305898" y="2343022"/>
                  <a:pt x="5311618" y="2347096"/>
                </a:cubicBezTo>
                <a:cubicBezTo>
                  <a:pt x="5317338" y="2351169"/>
                  <a:pt x="5320361" y="2352914"/>
                  <a:pt x="5320522" y="2352622"/>
                </a:cubicBezTo>
                <a:cubicBezTo>
                  <a:pt x="5323546" y="2354367"/>
                  <a:pt x="5320847" y="2352039"/>
                  <a:pt x="5320685" y="2352331"/>
                </a:cubicBezTo>
                <a:cubicBezTo>
                  <a:pt x="5320685" y="2352331"/>
                  <a:pt x="5317825" y="2350294"/>
                  <a:pt x="5317825" y="2350294"/>
                </a:cubicBezTo>
                <a:cubicBezTo>
                  <a:pt x="5306384" y="2342145"/>
                  <a:pt x="5294780" y="2334290"/>
                  <a:pt x="5283500" y="2325849"/>
                </a:cubicBezTo>
                <a:cubicBezTo>
                  <a:pt x="5275243" y="2319154"/>
                  <a:pt x="5263639" y="2311299"/>
                  <a:pt x="5255058" y="2305187"/>
                </a:cubicBezTo>
                <a:cubicBezTo>
                  <a:pt x="5248851" y="2301990"/>
                  <a:pt x="5237896" y="2292964"/>
                  <a:pt x="5226132" y="2285401"/>
                </a:cubicBezTo>
                <a:cubicBezTo>
                  <a:pt x="5217064" y="2280166"/>
                  <a:pt x="5212153" y="2274632"/>
                  <a:pt x="5200711" y="2266485"/>
                </a:cubicBezTo>
                <a:cubicBezTo>
                  <a:pt x="5200711" y="2266485"/>
                  <a:pt x="5200711" y="2266485"/>
                  <a:pt x="5197852" y="2264448"/>
                </a:cubicBezTo>
                <a:cubicBezTo>
                  <a:pt x="5197690" y="2264739"/>
                  <a:pt x="5200387" y="2267068"/>
                  <a:pt x="5194505" y="2263287"/>
                </a:cubicBezTo>
                <a:cubicBezTo>
                  <a:pt x="5191645" y="2261251"/>
                  <a:pt x="5188784" y="2259213"/>
                  <a:pt x="5189108" y="2258629"/>
                </a:cubicBezTo>
                <a:cubicBezTo>
                  <a:pt x="5186248" y="2256591"/>
                  <a:pt x="5180527" y="2252516"/>
                  <a:pt x="5177666" y="2250480"/>
                </a:cubicBezTo>
                <a:cubicBezTo>
                  <a:pt x="5174806" y="2248444"/>
                  <a:pt x="5171945" y="2246406"/>
                  <a:pt x="5172107" y="2246114"/>
                </a:cubicBezTo>
                <a:cubicBezTo>
                  <a:pt x="5163689" y="2239712"/>
                  <a:pt x="5157482" y="2236513"/>
                  <a:pt x="5148739" y="2230694"/>
                </a:cubicBezTo>
                <a:cubicBezTo>
                  <a:pt x="5148578" y="2230987"/>
                  <a:pt x="5151276" y="2233315"/>
                  <a:pt x="5145393" y="2229533"/>
                </a:cubicBezTo>
                <a:cubicBezTo>
                  <a:pt x="5142533" y="2227496"/>
                  <a:pt x="5136812" y="2223423"/>
                  <a:pt x="5133950" y="2221385"/>
                </a:cubicBezTo>
                <a:cubicBezTo>
                  <a:pt x="5131415" y="2218764"/>
                  <a:pt x="5134599" y="2220216"/>
                  <a:pt x="5132062" y="2217596"/>
                </a:cubicBezTo>
                <a:cubicBezTo>
                  <a:pt x="5132386" y="2217012"/>
                  <a:pt x="5132386" y="2217012"/>
                  <a:pt x="5126666" y="2212939"/>
                </a:cubicBezTo>
                <a:cubicBezTo>
                  <a:pt x="5123805" y="2210901"/>
                  <a:pt x="5120945" y="2208865"/>
                  <a:pt x="5115224" y="2204790"/>
                </a:cubicBezTo>
                <a:cubicBezTo>
                  <a:pt x="5112363" y="2202754"/>
                  <a:pt x="5106643" y="2198681"/>
                  <a:pt x="5103782" y="2196642"/>
                </a:cubicBezTo>
                <a:cubicBezTo>
                  <a:pt x="5100923" y="2194606"/>
                  <a:pt x="5098062" y="2192569"/>
                  <a:pt x="5098224" y="2192277"/>
                </a:cubicBezTo>
                <a:cubicBezTo>
                  <a:pt x="5090290" y="2184998"/>
                  <a:pt x="5090290" y="2184998"/>
                  <a:pt x="5081710" y="2178887"/>
                </a:cubicBezTo>
                <a:cubicBezTo>
                  <a:pt x="5070269" y="2170740"/>
                  <a:pt x="5070269" y="2170740"/>
                  <a:pt x="5076636" y="2173645"/>
                </a:cubicBezTo>
                <a:cubicBezTo>
                  <a:pt x="5070915" y="2169572"/>
                  <a:pt x="5059636" y="2161131"/>
                  <a:pt x="5056614" y="2159386"/>
                </a:cubicBezTo>
                <a:cubicBezTo>
                  <a:pt x="5053268" y="2158224"/>
                  <a:pt x="5047061" y="2155026"/>
                  <a:pt x="5049436" y="2157938"/>
                </a:cubicBezTo>
                <a:cubicBezTo>
                  <a:pt x="5049436" y="2157938"/>
                  <a:pt x="5049274" y="2158231"/>
                  <a:pt x="5046252" y="2156487"/>
                </a:cubicBezTo>
                <a:cubicBezTo>
                  <a:pt x="5035620" y="2146878"/>
                  <a:pt x="5020994" y="2137278"/>
                  <a:pt x="5006692" y="2127093"/>
                </a:cubicBezTo>
                <a:cubicBezTo>
                  <a:pt x="5001134" y="2122726"/>
                  <a:pt x="4995251" y="2118944"/>
                  <a:pt x="4986670" y="2112835"/>
                </a:cubicBezTo>
                <a:cubicBezTo>
                  <a:pt x="4986508" y="2113126"/>
                  <a:pt x="4983648" y="2111089"/>
                  <a:pt x="4983648" y="2111089"/>
                </a:cubicBezTo>
                <a:cubicBezTo>
                  <a:pt x="4978251" y="2106431"/>
                  <a:pt x="4969507" y="2100611"/>
                  <a:pt x="4964110" y="2095952"/>
                </a:cubicBezTo>
                <a:cubicBezTo>
                  <a:pt x="4952830" y="2087515"/>
                  <a:pt x="4941065" y="2079950"/>
                  <a:pt x="4937557" y="2079080"/>
                </a:cubicBezTo>
                <a:cubicBezTo>
                  <a:pt x="4937395" y="2079373"/>
                  <a:pt x="4934373" y="2077627"/>
                  <a:pt x="4931513" y="2075590"/>
                </a:cubicBezTo>
                <a:cubicBezTo>
                  <a:pt x="4928490" y="2073845"/>
                  <a:pt x="4925630" y="2071808"/>
                  <a:pt x="4925953" y="2071224"/>
                </a:cubicBezTo>
                <a:cubicBezTo>
                  <a:pt x="4914513" y="2063076"/>
                  <a:pt x="4908307" y="2059879"/>
                  <a:pt x="4899563" y="2054059"/>
                </a:cubicBezTo>
                <a:cubicBezTo>
                  <a:pt x="4899239" y="2054642"/>
                  <a:pt x="4896217" y="2052897"/>
                  <a:pt x="4890658" y="2048531"/>
                </a:cubicBezTo>
                <a:cubicBezTo>
                  <a:pt x="4879216" y="2040383"/>
                  <a:pt x="4867289" y="2033112"/>
                  <a:pt x="4856010" y="2024671"/>
                </a:cubicBezTo>
                <a:cubicBezTo>
                  <a:pt x="4853150" y="2022635"/>
                  <a:pt x="4852988" y="2022926"/>
                  <a:pt x="4852826" y="2023218"/>
                </a:cubicBezTo>
                <a:cubicBezTo>
                  <a:pt x="4852826" y="2023218"/>
                  <a:pt x="4852664" y="2023510"/>
                  <a:pt x="4855523" y="2025548"/>
                </a:cubicBezTo>
                <a:cubicBezTo>
                  <a:pt x="4861244" y="2029621"/>
                  <a:pt x="4864105" y="2031658"/>
                  <a:pt x="4866965" y="2033696"/>
                </a:cubicBezTo>
                <a:cubicBezTo>
                  <a:pt x="4869826" y="2035732"/>
                  <a:pt x="4872686" y="2037770"/>
                  <a:pt x="4875384" y="2040098"/>
                </a:cubicBezTo>
                <a:cubicBezTo>
                  <a:pt x="4877760" y="2043011"/>
                  <a:pt x="4886177" y="2049413"/>
                  <a:pt x="4894760" y="2055525"/>
                </a:cubicBezTo>
                <a:cubicBezTo>
                  <a:pt x="4900481" y="2059599"/>
                  <a:pt x="4906201" y="2063673"/>
                  <a:pt x="4914782" y="2069784"/>
                </a:cubicBezTo>
                <a:cubicBezTo>
                  <a:pt x="4915268" y="2068908"/>
                  <a:pt x="4923525" y="2075602"/>
                  <a:pt x="4926547" y="2077348"/>
                </a:cubicBezTo>
                <a:cubicBezTo>
                  <a:pt x="4943710" y="2089571"/>
                  <a:pt x="4963732" y="2103830"/>
                  <a:pt x="4980895" y="2116051"/>
                </a:cubicBezTo>
                <a:cubicBezTo>
                  <a:pt x="4981056" y="2115760"/>
                  <a:pt x="4984079" y="2117504"/>
                  <a:pt x="4986777" y="2119834"/>
                </a:cubicBezTo>
                <a:cubicBezTo>
                  <a:pt x="4989636" y="2121871"/>
                  <a:pt x="4989636" y="2121871"/>
                  <a:pt x="4989475" y="2122162"/>
                </a:cubicBezTo>
                <a:cubicBezTo>
                  <a:pt x="4989313" y="2122453"/>
                  <a:pt x="4989151" y="2122746"/>
                  <a:pt x="4988989" y="2123037"/>
                </a:cubicBezTo>
                <a:cubicBezTo>
                  <a:pt x="5012034" y="2139042"/>
                  <a:pt x="5031571" y="2154176"/>
                  <a:pt x="5054454" y="2170474"/>
                </a:cubicBezTo>
                <a:cubicBezTo>
                  <a:pt x="5060499" y="2173962"/>
                  <a:pt x="5066220" y="2178038"/>
                  <a:pt x="5071616" y="2182696"/>
                </a:cubicBezTo>
                <a:cubicBezTo>
                  <a:pt x="5094500" y="2198992"/>
                  <a:pt x="5120242" y="2217323"/>
                  <a:pt x="5143126" y="2233620"/>
                </a:cubicBezTo>
                <a:cubicBezTo>
                  <a:pt x="5143287" y="2233328"/>
                  <a:pt x="5143449" y="2233036"/>
                  <a:pt x="5143449" y="2233036"/>
                </a:cubicBezTo>
                <a:cubicBezTo>
                  <a:pt x="5157752" y="2243222"/>
                  <a:pt x="5169192" y="2251370"/>
                  <a:pt x="5180634" y="2259517"/>
                </a:cubicBezTo>
                <a:cubicBezTo>
                  <a:pt x="5180634" y="2259517"/>
                  <a:pt x="5183332" y="2261847"/>
                  <a:pt x="5183171" y="2262138"/>
                </a:cubicBezTo>
                <a:cubicBezTo>
                  <a:pt x="5186031" y="2264175"/>
                  <a:pt x="5194774" y="2269994"/>
                  <a:pt x="5194612" y="2270285"/>
                </a:cubicBezTo>
                <a:cubicBezTo>
                  <a:pt x="5196987" y="2273198"/>
                  <a:pt x="5202706" y="2277273"/>
                  <a:pt x="5205568" y="2279310"/>
                </a:cubicBezTo>
                <a:cubicBezTo>
                  <a:pt x="5217333" y="2286874"/>
                  <a:pt x="5225915" y="2292985"/>
                  <a:pt x="5237194" y="2301424"/>
                </a:cubicBezTo>
                <a:cubicBezTo>
                  <a:pt x="5239892" y="2303753"/>
                  <a:pt x="5245613" y="2307828"/>
                  <a:pt x="5248635" y="2309572"/>
                </a:cubicBezTo>
                <a:cubicBezTo>
                  <a:pt x="5257540" y="2315100"/>
                  <a:pt x="5265960" y="2321504"/>
                  <a:pt x="5274378" y="2327906"/>
                </a:cubicBezTo>
                <a:cubicBezTo>
                  <a:pt x="5276591" y="2331110"/>
                  <a:pt x="5285495" y="2336637"/>
                  <a:pt x="5291217" y="2340711"/>
                </a:cubicBezTo>
                <a:cubicBezTo>
                  <a:pt x="5305356" y="2351189"/>
                  <a:pt x="5316960" y="2359045"/>
                  <a:pt x="5328400" y="2367192"/>
                </a:cubicBezTo>
                <a:cubicBezTo>
                  <a:pt x="5342704" y="2377379"/>
                  <a:pt x="5354145" y="2385526"/>
                  <a:pt x="5365586" y="2393674"/>
                </a:cubicBezTo>
                <a:cubicBezTo>
                  <a:pt x="5376218" y="2403280"/>
                  <a:pt x="5388632" y="2409677"/>
                  <a:pt x="5399912" y="2418118"/>
                </a:cubicBezTo>
                <a:cubicBezTo>
                  <a:pt x="5402608" y="2420447"/>
                  <a:pt x="5408491" y="2424229"/>
                  <a:pt x="5408329" y="2424520"/>
                </a:cubicBezTo>
                <a:cubicBezTo>
                  <a:pt x="5416587" y="2431214"/>
                  <a:pt x="5422470" y="2434997"/>
                  <a:pt x="5431051" y="2441108"/>
                </a:cubicBezTo>
                <a:cubicBezTo>
                  <a:pt x="5442491" y="2449256"/>
                  <a:pt x="5456957" y="2459150"/>
                  <a:pt x="5468237" y="2467590"/>
                </a:cubicBezTo>
                <a:cubicBezTo>
                  <a:pt x="5479515" y="2476029"/>
                  <a:pt x="5487934" y="2482432"/>
                  <a:pt x="5496677" y="2488251"/>
                </a:cubicBezTo>
                <a:cubicBezTo>
                  <a:pt x="5505259" y="2494363"/>
                  <a:pt x="5513515" y="2501058"/>
                  <a:pt x="5522097" y="2507167"/>
                </a:cubicBezTo>
                <a:cubicBezTo>
                  <a:pt x="5544981" y="2523464"/>
                  <a:pt x="5567863" y="2539760"/>
                  <a:pt x="5587886" y="2554020"/>
                </a:cubicBezTo>
                <a:lnTo>
                  <a:pt x="5613085" y="2572042"/>
                </a:lnTo>
                <a:lnTo>
                  <a:pt x="5605175" y="2567978"/>
                </a:lnTo>
                <a:cubicBezTo>
                  <a:pt x="5602099" y="2566328"/>
                  <a:pt x="5599238" y="2564292"/>
                  <a:pt x="5596378" y="2562255"/>
                </a:cubicBezTo>
                <a:cubicBezTo>
                  <a:pt x="5593518" y="2560218"/>
                  <a:pt x="5590657" y="2558181"/>
                  <a:pt x="5584937" y="2554107"/>
                </a:cubicBezTo>
                <a:cubicBezTo>
                  <a:pt x="5582076" y="2552070"/>
                  <a:pt x="5581861" y="2552458"/>
                  <a:pt x="5581861" y="2552458"/>
                </a:cubicBezTo>
                <a:cubicBezTo>
                  <a:pt x="5581645" y="2552846"/>
                  <a:pt x="5581431" y="2553234"/>
                  <a:pt x="5584291" y="2555272"/>
                </a:cubicBezTo>
                <a:cubicBezTo>
                  <a:pt x="5595948" y="2563032"/>
                  <a:pt x="5606742" y="2572344"/>
                  <a:pt x="5618185" y="2580492"/>
                </a:cubicBezTo>
                <a:cubicBezTo>
                  <a:pt x="5624121" y="2584178"/>
                  <a:pt x="5626765" y="2586603"/>
                  <a:pt x="5626334" y="2587379"/>
                </a:cubicBezTo>
                <a:cubicBezTo>
                  <a:pt x="5634701" y="2593878"/>
                  <a:pt x="5639775" y="2599117"/>
                  <a:pt x="5651216" y="2607265"/>
                </a:cubicBezTo>
                <a:cubicBezTo>
                  <a:pt x="5651647" y="2606488"/>
                  <a:pt x="5654507" y="2608525"/>
                  <a:pt x="5657153" y="2610950"/>
                </a:cubicBezTo>
                <a:cubicBezTo>
                  <a:pt x="5660013" y="2612989"/>
                  <a:pt x="5662658" y="2615412"/>
                  <a:pt x="5662443" y="2615801"/>
                </a:cubicBezTo>
                <a:cubicBezTo>
                  <a:pt x="5664443" y="2619391"/>
                  <a:pt x="5675453" y="2628315"/>
                  <a:pt x="5687108" y="2636075"/>
                </a:cubicBezTo>
                <a:cubicBezTo>
                  <a:pt x="5693261" y="2639371"/>
                  <a:pt x="5701626" y="2645871"/>
                  <a:pt x="5707778" y="2649170"/>
                </a:cubicBezTo>
                <a:cubicBezTo>
                  <a:pt x="5707778" y="2649170"/>
                  <a:pt x="5710639" y="2651207"/>
                  <a:pt x="5710424" y="2651595"/>
                </a:cubicBezTo>
                <a:cubicBezTo>
                  <a:pt x="5719004" y="2657705"/>
                  <a:pt x="5724510" y="2662168"/>
                  <a:pt x="5730444" y="2665853"/>
                </a:cubicBezTo>
                <a:cubicBezTo>
                  <a:pt x="5744748" y="2676040"/>
                  <a:pt x="5758618" y="2687000"/>
                  <a:pt x="5771136" y="2693206"/>
                </a:cubicBezTo>
                <a:cubicBezTo>
                  <a:pt x="5773782" y="2695633"/>
                  <a:pt x="5773566" y="2696020"/>
                  <a:pt x="5773566" y="2696020"/>
                </a:cubicBezTo>
                <a:cubicBezTo>
                  <a:pt x="5770059" y="2695148"/>
                  <a:pt x="5775134" y="2700386"/>
                  <a:pt x="5777349" y="2703587"/>
                </a:cubicBezTo>
                <a:cubicBezTo>
                  <a:pt x="5779994" y="2706013"/>
                  <a:pt x="5791651" y="2713773"/>
                  <a:pt x="5797372" y="2717847"/>
                </a:cubicBezTo>
                <a:cubicBezTo>
                  <a:pt x="5792513" y="2712220"/>
                  <a:pt x="5792513" y="2712220"/>
                  <a:pt x="5803953" y="2720368"/>
                </a:cubicBezTo>
                <a:cubicBezTo>
                  <a:pt x="5812535" y="2726478"/>
                  <a:pt x="5812535" y="2726478"/>
                  <a:pt x="5821978" y="2731037"/>
                </a:cubicBezTo>
                <a:cubicBezTo>
                  <a:pt x="5822193" y="2730649"/>
                  <a:pt x="5825053" y="2732687"/>
                  <a:pt x="5827914" y="2734723"/>
                </a:cubicBezTo>
                <a:cubicBezTo>
                  <a:pt x="5830774" y="2736760"/>
                  <a:pt x="5836495" y="2740834"/>
                  <a:pt x="5839355" y="2742871"/>
                </a:cubicBezTo>
                <a:cubicBezTo>
                  <a:pt x="5845076" y="2746946"/>
                  <a:pt x="5847936" y="2748982"/>
                  <a:pt x="5850796" y="2751019"/>
                </a:cubicBezTo>
                <a:cubicBezTo>
                  <a:pt x="5856517" y="2755093"/>
                  <a:pt x="5856517" y="2755093"/>
                  <a:pt x="5856948" y="2754316"/>
                </a:cubicBezTo>
                <a:cubicBezTo>
                  <a:pt x="5860238" y="2755578"/>
                  <a:pt x="5857809" y="2752763"/>
                  <a:pt x="5861100" y="2754025"/>
                </a:cubicBezTo>
                <a:cubicBezTo>
                  <a:pt x="5863961" y="2756062"/>
                  <a:pt x="5869682" y="2760137"/>
                  <a:pt x="5872542" y="2762173"/>
                </a:cubicBezTo>
                <a:cubicBezTo>
                  <a:pt x="5878047" y="2766635"/>
                  <a:pt x="5874973" y="2764987"/>
                  <a:pt x="5874758" y="2765375"/>
                </a:cubicBezTo>
                <a:cubicBezTo>
                  <a:pt x="5883121" y="2771873"/>
                  <a:pt x="5888196" y="2777112"/>
                  <a:pt x="5896993" y="2782835"/>
                </a:cubicBezTo>
                <a:cubicBezTo>
                  <a:pt x="5897208" y="2782447"/>
                  <a:pt x="5900068" y="2784483"/>
                  <a:pt x="5902930" y="2786520"/>
                </a:cubicBezTo>
                <a:cubicBezTo>
                  <a:pt x="5905789" y="2788558"/>
                  <a:pt x="5911511" y="2792631"/>
                  <a:pt x="5914372" y="2794669"/>
                </a:cubicBezTo>
                <a:cubicBezTo>
                  <a:pt x="5914802" y="2793893"/>
                  <a:pt x="5917661" y="2795930"/>
                  <a:pt x="5920522" y="2797967"/>
                </a:cubicBezTo>
                <a:cubicBezTo>
                  <a:pt x="5926028" y="2802429"/>
                  <a:pt x="5922952" y="2800779"/>
                  <a:pt x="5922736" y="2801169"/>
                </a:cubicBezTo>
                <a:cubicBezTo>
                  <a:pt x="5925597" y="2803205"/>
                  <a:pt x="5925597" y="2803205"/>
                  <a:pt x="5925597" y="2803205"/>
                </a:cubicBezTo>
                <a:cubicBezTo>
                  <a:pt x="5937037" y="2811353"/>
                  <a:pt x="5943836" y="2813486"/>
                  <a:pt x="5951771" y="2820762"/>
                </a:cubicBezTo>
                <a:cubicBezTo>
                  <a:pt x="5962781" y="2829686"/>
                  <a:pt x="5974869" y="2836670"/>
                  <a:pt x="5979943" y="2841908"/>
                </a:cubicBezTo>
                <a:cubicBezTo>
                  <a:pt x="5988525" y="2848020"/>
                  <a:pt x="5999751" y="2856555"/>
                  <a:pt x="6008762" y="2861889"/>
                </a:cubicBezTo>
                <a:lnTo>
                  <a:pt x="6020443" y="2870208"/>
                </a:lnTo>
                <a:lnTo>
                  <a:pt x="6019005" y="2879251"/>
                </a:lnTo>
                <a:cubicBezTo>
                  <a:pt x="6021016" y="2885152"/>
                  <a:pt x="6024622" y="2891617"/>
                  <a:pt x="6026189" y="2897667"/>
                </a:cubicBezTo>
                <a:cubicBezTo>
                  <a:pt x="6039145" y="2932776"/>
                  <a:pt x="6055658" y="2966705"/>
                  <a:pt x="6068612" y="3001816"/>
                </a:cubicBezTo>
                <a:cubicBezTo>
                  <a:pt x="6075922" y="3030043"/>
                  <a:pt x="6097463" y="3053540"/>
                  <a:pt x="6090539" y="3086498"/>
                </a:cubicBezTo>
                <a:cubicBezTo>
                  <a:pt x="6089699" y="3094441"/>
                  <a:pt x="6088596" y="3101376"/>
                  <a:pt x="6087007" y="3106902"/>
                </a:cubicBezTo>
                <a:lnTo>
                  <a:pt x="6083251" y="3113849"/>
                </a:lnTo>
                <a:lnTo>
                  <a:pt x="6085287" y="3116009"/>
                </a:lnTo>
                <a:cubicBezTo>
                  <a:pt x="6120990" y="3154346"/>
                  <a:pt x="6154372" y="3195307"/>
                  <a:pt x="6172917" y="3249925"/>
                </a:cubicBezTo>
                <a:cubicBezTo>
                  <a:pt x="6176628" y="3266729"/>
                  <a:pt x="6187754" y="3279334"/>
                  <a:pt x="6198885" y="3296139"/>
                </a:cubicBezTo>
                <a:cubicBezTo>
                  <a:pt x="6184047" y="3312945"/>
                  <a:pt x="6165500" y="3312946"/>
                  <a:pt x="6150663" y="3333952"/>
                </a:cubicBezTo>
                <a:cubicBezTo>
                  <a:pt x="6139536" y="3352858"/>
                  <a:pt x="6120064" y="3364411"/>
                  <a:pt x="6098735" y="3367563"/>
                </a:cubicBezTo>
                <a:lnTo>
                  <a:pt x="6067910" y="3365946"/>
                </a:lnTo>
                <a:lnTo>
                  <a:pt x="6075856" y="3388917"/>
                </a:lnTo>
                <a:cubicBezTo>
                  <a:pt x="6082715" y="3406072"/>
                  <a:pt x="6090617" y="3422607"/>
                  <a:pt x="6100393" y="3437970"/>
                </a:cubicBezTo>
                <a:cubicBezTo>
                  <a:pt x="6101436" y="3442002"/>
                  <a:pt x="6104570" y="3454100"/>
                  <a:pt x="6102056" y="3459314"/>
                </a:cubicBezTo>
                <a:lnTo>
                  <a:pt x="6099386" y="3460846"/>
                </a:lnTo>
                <a:lnTo>
                  <a:pt x="6079334" y="3445164"/>
                </a:lnTo>
                <a:cubicBezTo>
                  <a:pt x="6070175" y="3437442"/>
                  <a:pt x="6060735" y="3429337"/>
                  <a:pt x="6050878" y="3421944"/>
                </a:cubicBezTo>
                <a:cubicBezTo>
                  <a:pt x="6041876" y="3416555"/>
                  <a:pt x="6033427" y="3410218"/>
                  <a:pt x="6026132" y="3408838"/>
                </a:cubicBezTo>
                <a:cubicBezTo>
                  <a:pt x="6025578" y="3409787"/>
                  <a:pt x="6022207" y="3408623"/>
                  <a:pt x="6024470" y="3411684"/>
                </a:cubicBezTo>
                <a:cubicBezTo>
                  <a:pt x="6029547" y="3416857"/>
                  <a:pt x="6035733" y="3420133"/>
                  <a:pt x="6031255" y="3420867"/>
                </a:cubicBezTo>
                <a:cubicBezTo>
                  <a:pt x="6030146" y="3422765"/>
                  <a:pt x="6025067" y="3417590"/>
                  <a:pt x="6022252" y="3415479"/>
                </a:cubicBezTo>
                <a:cubicBezTo>
                  <a:pt x="6019435" y="3413366"/>
                  <a:pt x="6016620" y="3411253"/>
                  <a:pt x="6010988" y="3407028"/>
                </a:cubicBezTo>
                <a:cubicBezTo>
                  <a:pt x="6008171" y="3404916"/>
                  <a:pt x="6002539" y="3400691"/>
                  <a:pt x="5996906" y="3396466"/>
                </a:cubicBezTo>
                <a:cubicBezTo>
                  <a:pt x="5996352" y="3397414"/>
                  <a:pt x="5995797" y="3398362"/>
                  <a:pt x="5995243" y="3399311"/>
                </a:cubicBezTo>
                <a:cubicBezTo>
                  <a:pt x="5998060" y="3401424"/>
                  <a:pt x="6000876" y="3403536"/>
                  <a:pt x="6006508" y="3407760"/>
                </a:cubicBezTo>
                <a:cubicBezTo>
                  <a:pt x="6014956" y="3414099"/>
                  <a:pt x="6017218" y="3417160"/>
                  <a:pt x="6012738" y="3417894"/>
                </a:cubicBezTo>
                <a:cubicBezTo>
                  <a:pt x="6020057" y="3422700"/>
                  <a:pt x="6025977" y="3428165"/>
                  <a:pt x="6031898" y="3433630"/>
                </a:cubicBezTo>
                <a:lnTo>
                  <a:pt x="6049666" y="3448224"/>
                </a:lnTo>
                <a:lnTo>
                  <a:pt x="6037110" y="3442297"/>
                </a:lnTo>
                <a:lnTo>
                  <a:pt x="6032496" y="3439537"/>
                </a:lnTo>
                <a:cubicBezTo>
                  <a:pt x="6012783" y="3424749"/>
                  <a:pt x="5995887" y="3412074"/>
                  <a:pt x="5978990" y="3399398"/>
                </a:cubicBezTo>
                <a:cubicBezTo>
                  <a:pt x="5967725" y="3390948"/>
                  <a:pt x="5957015" y="3381549"/>
                  <a:pt x="5946903" y="3378057"/>
                </a:cubicBezTo>
                <a:cubicBezTo>
                  <a:pt x="5946903" y="3378057"/>
                  <a:pt x="5944087" y="3375946"/>
                  <a:pt x="5941270" y="3373834"/>
                </a:cubicBezTo>
                <a:cubicBezTo>
                  <a:pt x="5928853" y="3360425"/>
                  <a:pt x="5912556" y="3353658"/>
                  <a:pt x="5899029" y="3342146"/>
                </a:cubicBezTo>
                <a:cubicBezTo>
                  <a:pt x="5885502" y="3330633"/>
                  <a:pt x="5871422" y="3320072"/>
                  <a:pt x="5856786" y="3310457"/>
                </a:cubicBezTo>
                <a:cubicBezTo>
                  <a:pt x="5812881" y="3281615"/>
                  <a:pt x="5774564" y="3250143"/>
                  <a:pt x="5731767" y="3219404"/>
                </a:cubicBezTo>
                <a:cubicBezTo>
                  <a:pt x="5731767" y="3219404"/>
                  <a:pt x="5732322" y="3218457"/>
                  <a:pt x="5729504" y="3216343"/>
                </a:cubicBezTo>
                <a:cubicBezTo>
                  <a:pt x="5733430" y="3216558"/>
                  <a:pt x="5735692" y="3219620"/>
                  <a:pt x="5741323" y="3223845"/>
                </a:cubicBezTo>
                <a:cubicBezTo>
                  <a:pt x="5744140" y="3225958"/>
                  <a:pt x="5744695" y="3225009"/>
                  <a:pt x="5744695" y="3225009"/>
                </a:cubicBezTo>
                <a:cubicBezTo>
                  <a:pt x="5745249" y="3224060"/>
                  <a:pt x="5746357" y="3222164"/>
                  <a:pt x="5742987" y="3220999"/>
                </a:cubicBezTo>
                <a:cubicBezTo>
                  <a:pt x="5740171" y="3218886"/>
                  <a:pt x="5738464" y="3214876"/>
                  <a:pt x="5735647" y="3212765"/>
                </a:cubicBezTo>
                <a:cubicBezTo>
                  <a:pt x="5718196" y="3201038"/>
                  <a:pt x="5705778" y="3187629"/>
                  <a:pt x="5688881" y="3174955"/>
                </a:cubicBezTo>
                <a:cubicBezTo>
                  <a:pt x="5638190" y="3136929"/>
                  <a:pt x="5584684" y="3096792"/>
                  <a:pt x="5533993" y="3058766"/>
                </a:cubicBezTo>
                <a:cubicBezTo>
                  <a:pt x="5517097" y="3046092"/>
                  <a:pt x="5503570" y="3034579"/>
                  <a:pt x="5497893" y="3023499"/>
                </a:cubicBezTo>
                <a:cubicBezTo>
                  <a:pt x="5501818" y="3023714"/>
                  <a:pt x="5507451" y="3027940"/>
                  <a:pt x="5510821" y="3029104"/>
                </a:cubicBezTo>
                <a:cubicBezTo>
                  <a:pt x="5528827" y="3039880"/>
                  <a:pt x="5534459" y="3044105"/>
                  <a:pt x="5536765" y="3054024"/>
                </a:cubicBezTo>
                <a:cubicBezTo>
                  <a:pt x="5538472" y="3058034"/>
                  <a:pt x="5541289" y="3060146"/>
                  <a:pt x="5544659" y="3061310"/>
                </a:cubicBezTo>
                <a:cubicBezTo>
                  <a:pt x="5554215" y="3065749"/>
                  <a:pt x="5564927" y="3075148"/>
                  <a:pt x="5573375" y="3081485"/>
                </a:cubicBezTo>
                <a:cubicBezTo>
                  <a:pt x="5590271" y="3094160"/>
                  <a:pt x="5604353" y="3104723"/>
                  <a:pt x="5622913" y="3114552"/>
                </a:cubicBezTo>
                <a:cubicBezTo>
                  <a:pt x="5629099" y="3117829"/>
                  <a:pt x="5640917" y="3125331"/>
                  <a:pt x="5643179" y="3128391"/>
                </a:cubicBezTo>
                <a:cubicBezTo>
                  <a:pt x="5652782" y="3139688"/>
                  <a:pt x="5667971" y="3148353"/>
                  <a:pt x="5675310" y="3156588"/>
                </a:cubicBezTo>
                <a:cubicBezTo>
                  <a:pt x="5680388" y="3161761"/>
                  <a:pt x="5686020" y="3165985"/>
                  <a:pt x="5692206" y="3169262"/>
                </a:cubicBezTo>
                <a:cubicBezTo>
                  <a:pt x="5704581" y="3175815"/>
                  <a:pt x="5713030" y="3182152"/>
                  <a:pt x="5723186" y="3192501"/>
                </a:cubicBezTo>
                <a:cubicBezTo>
                  <a:pt x="5731079" y="3199787"/>
                  <a:pt x="5736712" y="3204011"/>
                  <a:pt x="5746270" y="3208453"/>
                </a:cubicBezTo>
                <a:cubicBezTo>
                  <a:pt x="5763121" y="3214272"/>
                  <a:pt x="5783388" y="3228111"/>
                  <a:pt x="5802547" y="3243846"/>
                </a:cubicBezTo>
                <a:cubicBezTo>
                  <a:pt x="5808179" y="3248072"/>
                  <a:pt x="5813258" y="3253245"/>
                  <a:pt x="5815519" y="3256307"/>
                </a:cubicBezTo>
                <a:cubicBezTo>
                  <a:pt x="5827382" y="3270663"/>
                  <a:pt x="5840909" y="3282174"/>
                  <a:pt x="5854990" y="3292737"/>
                </a:cubicBezTo>
                <a:cubicBezTo>
                  <a:pt x="5869071" y="3303300"/>
                  <a:pt x="5885967" y="3315975"/>
                  <a:pt x="5900049" y="3326536"/>
                </a:cubicBezTo>
                <a:cubicBezTo>
                  <a:pt x="5916945" y="3339211"/>
                  <a:pt x="5937212" y="3353050"/>
                  <a:pt x="5955773" y="3362880"/>
                </a:cubicBezTo>
                <a:cubicBezTo>
                  <a:pt x="5961405" y="3367106"/>
                  <a:pt x="5967038" y="3371331"/>
                  <a:pt x="5969853" y="3373444"/>
                </a:cubicBezTo>
                <a:cubicBezTo>
                  <a:pt x="5978302" y="3379781"/>
                  <a:pt x="5981672" y="3380945"/>
                  <a:pt x="5985597" y="3381160"/>
                </a:cubicBezTo>
                <a:cubicBezTo>
                  <a:pt x="5965330" y="3367321"/>
                  <a:pt x="5952913" y="3353912"/>
                  <a:pt x="5936015" y="3341237"/>
                </a:cubicBezTo>
                <a:cubicBezTo>
                  <a:pt x="5914041" y="3323389"/>
                  <a:pt x="5892065" y="3305541"/>
                  <a:pt x="5873461" y="3288855"/>
                </a:cubicBezTo>
                <a:cubicBezTo>
                  <a:pt x="5859934" y="3277344"/>
                  <a:pt x="5846408" y="3265833"/>
                  <a:pt x="5832882" y="3254321"/>
                </a:cubicBezTo>
                <a:cubicBezTo>
                  <a:pt x="5816539" y="3240698"/>
                  <a:pt x="5801349" y="3232034"/>
                  <a:pt x="5787823" y="3220521"/>
                </a:cubicBezTo>
                <a:cubicBezTo>
                  <a:pt x="5777113" y="3211123"/>
                  <a:pt x="5767001" y="3207631"/>
                  <a:pt x="5752921" y="3197069"/>
                </a:cubicBezTo>
                <a:cubicBezTo>
                  <a:pt x="5745026" y="3189783"/>
                  <a:pt x="5733208" y="3182281"/>
                  <a:pt x="5721943" y="3173830"/>
                </a:cubicBezTo>
                <a:cubicBezTo>
                  <a:pt x="5719127" y="3171718"/>
                  <a:pt x="5719127" y="3171718"/>
                  <a:pt x="5716311" y="3169605"/>
                </a:cubicBezTo>
                <a:cubicBezTo>
                  <a:pt x="5702275" y="3165899"/>
                  <a:pt x="5688749" y="3154388"/>
                  <a:pt x="5675776" y="3141928"/>
                </a:cubicBezTo>
                <a:cubicBezTo>
                  <a:pt x="5665620" y="3131580"/>
                  <a:pt x="5653801" y="3124079"/>
                  <a:pt x="5644201" y="3112783"/>
                </a:cubicBezTo>
                <a:cubicBezTo>
                  <a:pt x="5644201" y="3112783"/>
                  <a:pt x="5641383" y="3110671"/>
                  <a:pt x="5638012" y="3109507"/>
                </a:cubicBezTo>
                <a:cubicBezTo>
                  <a:pt x="5634642" y="3108343"/>
                  <a:pt x="5631826" y="3106230"/>
                  <a:pt x="5629010" y="3104118"/>
                </a:cubicBezTo>
                <a:cubicBezTo>
                  <a:pt x="5601402" y="3082044"/>
                  <a:pt x="5571024" y="3064714"/>
                  <a:pt x="5543971" y="3041691"/>
                </a:cubicBezTo>
                <a:cubicBezTo>
                  <a:pt x="5532707" y="3033240"/>
                  <a:pt x="5525412" y="3031863"/>
                  <a:pt x="5517516" y="3024577"/>
                </a:cubicBezTo>
                <a:cubicBezTo>
                  <a:pt x="5509069" y="3018237"/>
                  <a:pt x="5497804" y="3009789"/>
                  <a:pt x="5489355" y="3003450"/>
                </a:cubicBezTo>
                <a:cubicBezTo>
                  <a:pt x="5471905" y="2991724"/>
                  <a:pt x="5460040" y="2977367"/>
                  <a:pt x="5444852" y="2968702"/>
                </a:cubicBezTo>
                <a:cubicBezTo>
                  <a:pt x="5439219" y="2964477"/>
                  <a:pt x="5436403" y="2962366"/>
                  <a:pt x="5433587" y="2960253"/>
                </a:cubicBezTo>
                <a:cubicBezTo>
                  <a:pt x="5430771" y="2958140"/>
                  <a:pt x="5428508" y="2955077"/>
                  <a:pt x="5424585" y="2954863"/>
                </a:cubicBezTo>
                <a:cubicBezTo>
                  <a:pt x="5424031" y="2955812"/>
                  <a:pt x="5425737" y="2959821"/>
                  <a:pt x="5428553" y="2961934"/>
                </a:cubicBezTo>
                <a:cubicBezTo>
                  <a:pt x="5436448" y="2969220"/>
                  <a:pt x="5443232" y="2978403"/>
                  <a:pt x="5454497" y="2986853"/>
                </a:cubicBezTo>
                <a:cubicBezTo>
                  <a:pt x="5460130" y="2991079"/>
                  <a:pt x="5459021" y="2992976"/>
                  <a:pt x="5464099" y="2998150"/>
                </a:cubicBezTo>
                <a:cubicBezTo>
                  <a:pt x="5448355" y="2990433"/>
                  <a:pt x="5434274" y="2979871"/>
                  <a:pt x="5419639" y="2970256"/>
                </a:cubicBezTo>
                <a:cubicBezTo>
                  <a:pt x="5407820" y="2962754"/>
                  <a:pt x="5398263" y="2958315"/>
                  <a:pt x="5386444" y="2950812"/>
                </a:cubicBezTo>
                <a:cubicBezTo>
                  <a:pt x="5383628" y="2948700"/>
                  <a:pt x="5376887" y="2946372"/>
                  <a:pt x="5378596" y="2950381"/>
                </a:cubicBezTo>
                <a:cubicBezTo>
                  <a:pt x="5380302" y="2954392"/>
                  <a:pt x="5386489" y="2957668"/>
                  <a:pt x="5389305" y="2959781"/>
                </a:cubicBezTo>
                <a:cubicBezTo>
                  <a:pt x="5409018" y="2974569"/>
                  <a:pt x="5425914" y="2987244"/>
                  <a:pt x="5445628" y="3002031"/>
                </a:cubicBezTo>
                <a:cubicBezTo>
                  <a:pt x="5479421" y="3027381"/>
                  <a:pt x="5511552" y="3055577"/>
                  <a:pt x="5539205" y="3084505"/>
                </a:cubicBezTo>
                <a:cubicBezTo>
                  <a:pt x="5549360" y="3094854"/>
                  <a:pt x="5563995" y="3104468"/>
                  <a:pt x="5574152" y="3114814"/>
                </a:cubicBezTo>
                <a:cubicBezTo>
                  <a:pt x="5584862" y="3124214"/>
                  <a:pt x="5599497" y="3133826"/>
                  <a:pt x="5614131" y="3143441"/>
                </a:cubicBezTo>
                <a:cubicBezTo>
                  <a:pt x="5626505" y="3149993"/>
                  <a:pt x="5643956" y="3161720"/>
                  <a:pt x="5658037" y="3172283"/>
                </a:cubicBezTo>
                <a:cubicBezTo>
                  <a:pt x="5680012" y="3190130"/>
                  <a:pt x="5703649" y="3205135"/>
                  <a:pt x="5724516" y="3224881"/>
                </a:cubicBezTo>
                <a:cubicBezTo>
                  <a:pt x="5726778" y="3227942"/>
                  <a:pt x="5729593" y="3230055"/>
                  <a:pt x="5732965" y="3231219"/>
                </a:cubicBezTo>
                <a:cubicBezTo>
                  <a:pt x="5757157" y="3245272"/>
                  <a:pt x="5778578" y="3264069"/>
                  <a:pt x="5801106" y="3280969"/>
                </a:cubicBezTo>
                <a:cubicBezTo>
                  <a:pt x="5827006" y="3299034"/>
                  <a:pt x="5850089" y="3314985"/>
                  <a:pt x="5874327" y="3335895"/>
                </a:cubicBezTo>
                <a:lnTo>
                  <a:pt x="5896602" y="3353123"/>
                </a:lnTo>
                <a:lnTo>
                  <a:pt x="5869190" y="3338282"/>
                </a:lnTo>
                <a:cubicBezTo>
                  <a:pt x="5847715" y="3329149"/>
                  <a:pt x="5825405" y="3324144"/>
                  <a:pt x="5802463" y="3320889"/>
                </a:cubicBezTo>
                <a:lnTo>
                  <a:pt x="5797202" y="3320339"/>
                </a:lnTo>
                <a:lnTo>
                  <a:pt x="5761392" y="3293477"/>
                </a:lnTo>
                <a:cubicBezTo>
                  <a:pt x="5763101" y="3297485"/>
                  <a:pt x="5767624" y="3303608"/>
                  <a:pt x="5773810" y="3306886"/>
                </a:cubicBezTo>
                <a:lnTo>
                  <a:pt x="5790861" y="3319676"/>
                </a:lnTo>
                <a:lnTo>
                  <a:pt x="5758188" y="3316259"/>
                </a:lnTo>
                <a:lnTo>
                  <a:pt x="5759849" y="3321706"/>
                </a:lnTo>
                <a:lnTo>
                  <a:pt x="5749198" y="3314346"/>
                </a:lnTo>
                <a:cubicBezTo>
                  <a:pt x="5745826" y="3313183"/>
                  <a:pt x="5740194" y="3308957"/>
                  <a:pt x="5735116" y="3303783"/>
                </a:cubicBezTo>
                <a:cubicBezTo>
                  <a:pt x="5733409" y="3299774"/>
                  <a:pt x="5727222" y="3296498"/>
                  <a:pt x="5724406" y="3294384"/>
                </a:cubicBezTo>
                <a:cubicBezTo>
                  <a:pt x="5718774" y="3290159"/>
                  <a:pt x="5716512" y="3287098"/>
                  <a:pt x="5715403" y="3288996"/>
                </a:cubicBezTo>
                <a:cubicBezTo>
                  <a:pt x="5714294" y="3290892"/>
                  <a:pt x="5717112" y="3293005"/>
                  <a:pt x="5722743" y="3297231"/>
                </a:cubicBezTo>
                <a:cubicBezTo>
                  <a:pt x="5731192" y="3303569"/>
                  <a:pt x="5739640" y="3309906"/>
                  <a:pt x="5745272" y="3314130"/>
                </a:cubicBezTo>
                <a:cubicBezTo>
                  <a:pt x="5756537" y="3322581"/>
                  <a:pt x="5757690" y="3327538"/>
                  <a:pt x="5750396" y="3326160"/>
                </a:cubicBezTo>
                <a:cubicBezTo>
                  <a:pt x="5750396" y="3326160"/>
                  <a:pt x="5749841" y="3327108"/>
                  <a:pt x="5749287" y="3328057"/>
                </a:cubicBezTo>
                <a:cubicBezTo>
                  <a:pt x="5737512" y="3327411"/>
                  <a:pt x="5737512" y="3327411"/>
                  <a:pt x="5714982" y="3310510"/>
                </a:cubicBezTo>
                <a:cubicBezTo>
                  <a:pt x="5714982" y="3310510"/>
                  <a:pt x="5712166" y="3308398"/>
                  <a:pt x="5712166" y="3308398"/>
                </a:cubicBezTo>
                <a:cubicBezTo>
                  <a:pt x="5702055" y="3304906"/>
                  <a:pt x="5693607" y="3298569"/>
                  <a:pt x="5686821" y="3289386"/>
                </a:cubicBezTo>
                <a:cubicBezTo>
                  <a:pt x="5681189" y="3285161"/>
                  <a:pt x="5678373" y="3283048"/>
                  <a:pt x="5672741" y="3278823"/>
                </a:cubicBezTo>
                <a:cubicBezTo>
                  <a:pt x="5669924" y="3276710"/>
                  <a:pt x="5663737" y="3273433"/>
                  <a:pt x="5662584" y="3268477"/>
                </a:cubicBezTo>
                <a:cubicBezTo>
                  <a:pt x="5656951" y="3264250"/>
                  <a:pt x="5647949" y="3258862"/>
                  <a:pt x="5642870" y="3253688"/>
                </a:cubicBezTo>
                <a:cubicBezTo>
                  <a:pt x="5631606" y="3245239"/>
                  <a:pt x="5622603" y="3239850"/>
                  <a:pt x="5616417" y="3236573"/>
                </a:cubicBezTo>
                <a:cubicBezTo>
                  <a:pt x="5606861" y="3232132"/>
                  <a:pt x="5598411" y="3225795"/>
                  <a:pt x="5591071" y="3217560"/>
                </a:cubicBezTo>
                <a:cubicBezTo>
                  <a:pt x="5585993" y="3212387"/>
                  <a:pt x="5575283" y="3202988"/>
                  <a:pt x="5566834" y="3196651"/>
                </a:cubicBezTo>
                <a:cubicBezTo>
                  <a:pt x="5563464" y="3195486"/>
                  <a:pt x="5557832" y="3191261"/>
                  <a:pt x="5556124" y="3187251"/>
                </a:cubicBezTo>
                <a:cubicBezTo>
                  <a:pt x="5553862" y="3184191"/>
                  <a:pt x="5551048" y="3182078"/>
                  <a:pt x="5547676" y="3180914"/>
                </a:cubicBezTo>
                <a:cubicBezTo>
                  <a:pt x="5531932" y="3173198"/>
                  <a:pt x="5516144" y="3158625"/>
                  <a:pt x="5502064" y="3148064"/>
                </a:cubicBezTo>
                <a:cubicBezTo>
                  <a:pt x="5500955" y="3149960"/>
                  <a:pt x="5503216" y="3153021"/>
                  <a:pt x="5497030" y="3149745"/>
                </a:cubicBezTo>
                <a:cubicBezTo>
                  <a:pt x="5494213" y="3147632"/>
                  <a:pt x="5488581" y="3143407"/>
                  <a:pt x="5492507" y="3143623"/>
                </a:cubicBezTo>
                <a:cubicBezTo>
                  <a:pt x="5486875" y="3139397"/>
                  <a:pt x="5481242" y="3135171"/>
                  <a:pt x="5475610" y="3130947"/>
                </a:cubicBezTo>
                <a:cubicBezTo>
                  <a:pt x="5475055" y="3131896"/>
                  <a:pt x="5476763" y="3135905"/>
                  <a:pt x="5470576" y="3132629"/>
                </a:cubicBezTo>
                <a:cubicBezTo>
                  <a:pt x="5467760" y="3130517"/>
                  <a:pt x="5465499" y="3127456"/>
                  <a:pt x="5466052" y="3126507"/>
                </a:cubicBezTo>
                <a:cubicBezTo>
                  <a:pt x="5460420" y="3122282"/>
                  <a:pt x="5454788" y="3118057"/>
                  <a:pt x="5451972" y="3115945"/>
                </a:cubicBezTo>
                <a:cubicBezTo>
                  <a:pt x="5448601" y="3114780"/>
                  <a:pt x="5450308" y="3118790"/>
                  <a:pt x="5444676" y="3114566"/>
                </a:cubicBezTo>
                <a:cubicBezTo>
                  <a:pt x="5441860" y="3112453"/>
                  <a:pt x="5435674" y="3109176"/>
                  <a:pt x="5433967" y="3105166"/>
                </a:cubicBezTo>
                <a:cubicBezTo>
                  <a:pt x="5428888" y="3099991"/>
                  <a:pt x="5418776" y="3096501"/>
                  <a:pt x="5413699" y="3091328"/>
                </a:cubicBezTo>
                <a:cubicBezTo>
                  <a:pt x="5406359" y="3083093"/>
                  <a:pt x="5400172" y="3079816"/>
                  <a:pt x="5394540" y="3075591"/>
                </a:cubicBezTo>
                <a:cubicBezTo>
                  <a:pt x="5389462" y="3070418"/>
                  <a:pt x="5386092" y="3069254"/>
                  <a:pt x="5380459" y="3065028"/>
                </a:cubicBezTo>
                <a:cubicBezTo>
                  <a:pt x="5370902" y="3060588"/>
                  <a:pt x="5356821" y="3050026"/>
                  <a:pt x="5346665" y="3039678"/>
                </a:cubicBezTo>
                <a:cubicBezTo>
                  <a:pt x="5338217" y="3033340"/>
                  <a:pt x="5328105" y="3029849"/>
                  <a:pt x="5317950" y="3019502"/>
                </a:cubicBezTo>
                <a:cubicBezTo>
                  <a:pt x="5317396" y="3020451"/>
                  <a:pt x="5307284" y="3016959"/>
                  <a:pt x="5303914" y="3015794"/>
                </a:cubicBezTo>
                <a:cubicBezTo>
                  <a:pt x="5290985" y="3010190"/>
                  <a:pt x="5290985" y="3010190"/>
                  <a:pt x="5284754" y="3000060"/>
                </a:cubicBezTo>
                <a:cubicBezTo>
                  <a:pt x="5282491" y="2996997"/>
                  <a:pt x="5280232" y="2993937"/>
                  <a:pt x="5283601" y="2995101"/>
                </a:cubicBezTo>
                <a:cubicBezTo>
                  <a:pt x="5286971" y="2996264"/>
                  <a:pt x="5287526" y="2995316"/>
                  <a:pt x="5293159" y="2999541"/>
                </a:cubicBezTo>
                <a:cubicBezTo>
                  <a:pt x="5301607" y="3005878"/>
                  <a:pt x="5310056" y="3012216"/>
                  <a:pt x="5318504" y="3018553"/>
                </a:cubicBezTo>
                <a:cubicBezTo>
                  <a:pt x="5329169" y="3021096"/>
                  <a:pt x="5341542" y="3027649"/>
                  <a:pt x="5358440" y="3040325"/>
                </a:cubicBezTo>
                <a:cubicBezTo>
                  <a:pt x="5364072" y="3044550"/>
                  <a:pt x="5369705" y="3048776"/>
                  <a:pt x="5375336" y="3052999"/>
                </a:cubicBezTo>
                <a:cubicBezTo>
                  <a:pt x="5402944" y="3075072"/>
                  <a:pt x="5432768" y="3093353"/>
                  <a:pt x="5461484" y="3113530"/>
                </a:cubicBezTo>
                <a:cubicBezTo>
                  <a:pt x="5464300" y="3115642"/>
                  <a:pt x="5468225" y="3115857"/>
                  <a:pt x="5474412" y="3119133"/>
                </a:cubicBezTo>
                <a:cubicBezTo>
                  <a:pt x="5458069" y="3105509"/>
                  <a:pt x="5441172" y="3092835"/>
                  <a:pt x="5427091" y="3082272"/>
                </a:cubicBezTo>
                <a:cubicBezTo>
                  <a:pt x="5427091" y="3082272"/>
                  <a:pt x="5427647" y="3081323"/>
                  <a:pt x="5427647" y="3081323"/>
                </a:cubicBezTo>
                <a:cubicBezTo>
                  <a:pt x="5444543" y="3093999"/>
                  <a:pt x="5461441" y="3106674"/>
                  <a:pt x="5475521" y="3117237"/>
                </a:cubicBezTo>
                <a:cubicBezTo>
                  <a:pt x="5492418" y="3129911"/>
                  <a:pt x="5506499" y="3140474"/>
                  <a:pt x="5520579" y="3151036"/>
                </a:cubicBezTo>
                <a:cubicBezTo>
                  <a:pt x="5523396" y="3153149"/>
                  <a:pt x="5529027" y="3157374"/>
                  <a:pt x="5532398" y="3158538"/>
                </a:cubicBezTo>
                <a:cubicBezTo>
                  <a:pt x="5539139" y="3160866"/>
                  <a:pt x="5538540" y="3154960"/>
                  <a:pt x="5549250" y="3164357"/>
                </a:cubicBezTo>
                <a:cubicBezTo>
                  <a:pt x="5557145" y="3171644"/>
                  <a:pt x="5564440" y="3173022"/>
                  <a:pt x="5572333" y="3180308"/>
                </a:cubicBezTo>
                <a:cubicBezTo>
                  <a:pt x="5577966" y="3184534"/>
                  <a:pt x="5586969" y="3189923"/>
                  <a:pt x="5591493" y="3196045"/>
                </a:cubicBezTo>
                <a:cubicBezTo>
                  <a:pt x="5593754" y="3199107"/>
                  <a:pt x="5597125" y="3200270"/>
                  <a:pt x="5602757" y="3204495"/>
                </a:cubicBezTo>
                <a:cubicBezTo>
                  <a:pt x="5601050" y="3200485"/>
                  <a:pt x="5595971" y="3195312"/>
                  <a:pt x="5596527" y="3194363"/>
                </a:cubicBezTo>
                <a:cubicBezTo>
                  <a:pt x="5594820" y="3190354"/>
                  <a:pt x="5598743" y="3190570"/>
                  <a:pt x="5604376" y="3194794"/>
                </a:cubicBezTo>
                <a:cubicBezTo>
                  <a:pt x="5610008" y="3199019"/>
                  <a:pt x="5618455" y="3205357"/>
                  <a:pt x="5620120" y="3202510"/>
                </a:cubicBezTo>
                <a:cubicBezTo>
                  <a:pt x="5620674" y="3201562"/>
                  <a:pt x="5626306" y="3205787"/>
                  <a:pt x="5629122" y="3207899"/>
                </a:cubicBezTo>
                <a:cubicBezTo>
                  <a:pt x="5641540" y="3221308"/>
                  <a:pt x="5657837" y="3228075"/>
                  <a:pt x="5669103" y="3236526"/>
                </a:cubicBezTo>
                <a:cubicBezTo>
                  <a:pt x="5672473" y="3237689"/>
                  <a:pt x="5675289" y="3239803"/>
                  <a:pt x="5675844" y="3238855"/>
                </a:cubicBezTo>
                <a:cubicBezTo>
                  <a:pt x="5676398" y="3237904"/>
                  <a:pt x="5674136" y="3234843"/>
                  <a:pt x="5671320" y="3232732"/>
                </a:cubicBezTo>
                <a:cubicBezTo>
                  <a:pt x="5658348" y="3220272"/>
                  <a:pt x="5645376" y="3207812"/>
                  <a:pt x="5636328" y="3195568"/>
                </a:cubicBezTo>
                <a:cubicBezTo>
                  <a:pt x="5631251" y="3190393"/>
                  <a:pt x="5627326" y="3190179"/>
                  <a:pt x="5626771" y="3191126"/>
                </a:cubicBezTo>
                <a:cubicBezTo>
                  <a:pt x="5625108" y="3193972"/>
                  <a:pt x="5621185" y="3193759"/>
                  <a:pt x="5611627" y="3189317"/>
                </a:cubicBezTo>
                <a:cubicBezTo>
                  <a:pt x="5608256" y="3188153"/>
                  <a:pt x="5605440" y="3186041"/>
                  <a:pt x="5602623" y="3183929"/>
                </a:cubicBezTo>
                <a:cubicBezTo>
                  <a:pt x="5595839" y="3174745"/>
                  <a:pt x="5580649" y="3166079"/>
                  <a:pt x="5573310" y="3157845"/>
                </a:cubicBezTo>
                <a:cubicBezTo>
                  <a:pt x="5568231" y="3152672"/>
                  <a:pt x="5562599" y="3148447"/>
                  <a:pt x="5554150" y="3142110"/>
                </a:cubicBezTo>
                <a:cubicBezTo>
                  <a:pt x="5548518" y="3137884"/>
                  <a:pt x="5544040" y="3138616"/>
                  <a:pt x="5540114" y="3138401"/>
                </a:cubicBezTo>
                <a:cubicBezTo>
                  <a:pt x="5532819" y="3137022"/>
                  <a:pt x="5521000" y="3129521"/>
                  <a:pt x="5517586" y="3121503"/>
                </a:cubicBezTo>
                <a:cubicBezTo>
                  <a:pt x="5518695" y="3119605"/>
                  <a:pt x="5516432" y="3116543"/>
                  <a:pt x="5514724" y="3112534"/>
                </a:cubicBezTo>
                <a:cubicBezTo>
                  <a:pt x="5515833" y="3110636"/>
                  <a:pt x="5510755" y="3105463"/>
                  <a:pt x="5502305" y="3099125"/>
                </a:cubicBezTo>
                <a:cubicBezTo>
                  <a:pt x="5496674" y="3094901"/>
                  <a:pt x="5491042" y="3090676"/>
                  <a:pt x="5486519" y="3084552"/>
                </a:cubicBezTo>
                <a:cubicBezTo>
                  <a:pt x="5478624" y="3077268"/>
                  <a:pt x="5469068" y="3072826"/>
                  <a:pt x="5461772" y="3071447"/>
                </a:cubicBezTo>
                <a:cubicBezTo>
                  <a:pt x="5449997" y="3070801"/>
                  <a:pt x="5433101" y="3058126"/>
                  <a:pt x="5417911" y="3049460"/>
                </a:cubicBezTo>
                <a:cubicBezTo>
                  <a:pt x="5411725" y="3046184"/>
                  <a:pt x="5407200" y="3040063"/>
                  <a:pt x="5399307" y="3032777"/>
                </a:cubicBezTo>
                <a:cubicBezTo>
                  <a:pt x="5390858" y="3026438"/>
                  <a:pt x="5383520" y="3018204"/>
                  <a:pt x="5378995" y="3012082"/>
                </a:cubicBezTo>
                <a:cubicBezTo>
                  <a:pt x="5364316" y="2995612"/>
                  <a:pt x="5361498" y="2993499"/>
                  <a:pt x="5347463" y="2989793"/>
                </a:cubicBezTo>
                <a:cubicBezTo>
                  <a:pt x="5344647" y="2987680"/>
                  <a:pt x="5343538" y="2989578"/>
                  <a:pt x="5340167" y="2988412"/>
                </a:cubicBezTo>
                <a:cubicBezTo>
                  <a:pt x="5326043" y="2970996"/>
                  <a:pt x="5311962" y="2960432"/>
                  <a:pt x="5295065" y="2947758"/>
                </a:cubicBezTo>
                <a:cubicBezTo>
                  <a:pt x="5283800" y="2939308"/>
                  <a:pt x="5275351" y="2932970"/>
                  <a:pt x="5264087" y="2924520"/>
                </a:cubicBezTo>
                <a:cubicBezTo>
                  <a:pt x="5241004" y="2908569"/>
                  <a:pt x="5220137" y="2888823"/>
                  <a:pt x="5194237" y="2870757"/>
                </a:cubicBezTo>
                <a:cubicBezTo>
                  <a:pt x="5185789" y="2864420"/>
                  <a:pt x="5185191" y="2858515"/>
                  <a:pt x="5175078" y="2855022"/>
                </a:cubicBezTo>
                <a:cubicBezTo>
                  <a:pt x="5165521" y="2850583"/>
                  <a:pt x="5158182" y="2842347"/>
                  <a:pt x="5151996" y="2839072"/>
                </a:cubicBezTo>
                <a:cubicBezTo>
                  <a:pt x="5143546" y="2832734"/>
                  <a:pt x="5135098" y="2826396"/>
                  <a:pt x="5126650" y="2820059"/>
                </a:cubicBezTo>
                <a:cubicBezTo>
                  <a:pt x="5119909" y="2817731"/>
                  <a:pt x="5124433" y="2823853"/>
                  <a:pt x="5120508" y="2823637"/>
                </a:cubicBezTo>
                <a:cubicBezTo>
                  <a:pt x="5109842" y="2821094"/>
                  <a:pt x="5098022" y="2813593"/>
                  <a:pt x="5085050" y="2801133"/>
                </a:cubicBezTo>
                <a:cubicBezTo>
                  <a:pt x="5082234" y="2799020"/>
                  <a:pt x="5082789" y="2798071"/>
                  <a:pt x="5077157" y="2793847"/>
                </a:cubicBezTo>
                <a:cubicBezTo>
                  <a:pt x="5074341" y="2791734"/>
                  <a:pt x="5070969" y="2790570"/>
                  <a:pt x="5069861" y="2792467"/>
                </a:cubicBezTo>
                <a:cubicBezTo>
                  <a:pt x="5069307" y="2793417"/>
                  <a:pt x="5068198" y="2795314"/>
                  <a:pt x="5073831" y="2799540"/>
                </a:cubicBezTo>
                <a:cubicBezTo>
                  <a:pt x="5082833" y="2804927"/>
                  <a:pt x="5090727" y="2812214"/>
                  <a:pt x="5096914" y="2815491"/>
                </a:cubicBezTo>
                <a:cubicBezTo>
                  <a:pt x="5108178" y="2823941"/>
                  <a:pt x="5112703" y="2830063"/>
                  <a:pt x="5121151" y="2836401"/>
                </a:cubicBezTo>
                <a:cubicBezTo>
                  <a:pt x="5126229" y="2841573"/>
                  <a:pt x="5127382" y="2846531"/>
                  <a:pt x="5126272" y="2848430"/>
                </a:cubicBezTo>
                <a:cubicBezTo>
                  <a:pt x="5130243" y="2855501"/>
                  <a:pt x="5129688" y="2856448"/>
                  <a:pt x="5139247" y="2860889"/>
                </a:cubicBezTo>
                <a:cubicBezTo>
                  <a:pt x="5151065" y="2868389"/>
                  <a:pt x="5162883" y="2875892"/>
                  <a:pt x="5175257" y="2882445"/>
                </a:cubicBezTo>
                <a:cubicBezTo>
                  <a:pt x="5178627" y="2883609"/>
                  <a:pt x="5183705" y="2888782"/>
                  <a:pt x="5189337" y="2893007"/>
                </a:cubicBezTo>
                <a:cubicBezTo>
                  <a:pt x="5192153" y="2895120"/>
                  <a:pt x="5191045" y="2897017"/>
                  <a:pt x="5193305" y="2900078"/>
                </a:cubicBezTo>
                <a:cubicBezTo>
                  <a:pt x="5197830" y="2906201"/>
                  <a:pt x="5191643" y="2902922"/>
                  <a:pt x="5187719" y="2902710"/>
                </a:cubicBezTo>
                <a:cubicBezTo>
                  <a:pt x="5183793" y="2902493"/>
                  <a:pt x="5175346" y="2896156"/>
                  <a:pt x="5168604" y="2893829"/>
                </a:cubicBezTo>
                <a:cubicBezTo>
                  <a:pt x="5165234" y="2892664"/>
                  <a:pt x="5165234" y="2892664"/>
                  <a:pt x="5164680" y="2893613"/>
                </a:cubicBezTo>
                <a:cubicBezTo>
                  <a:pt x="5164126" y="2894562"/>
                  <a:pt x="5166941" y="2896673"/>
                  <a:pt x="5169757" y="2898786"/>
                </a:cubicBezTo>
                <a:cubicBezTo>
                  <a:pt x="5178206" y="2905124"/>
                  <a:pt x="5188916" y="2914523"/>
                  <a:pt x="5198473" y="2918962"/>
                </a:cubicBezTo>
                <a:cubicBezTo>
                  <a:pt x="5199028" y="2918014"/>
                  <a:pt x="5201290" y="2921075"/>
                  <a:pt x="5201290" y="2921075"/>
                </a:cubicBezTo>
                <a:cubicBezTo>
                  <a:pt x="5206367" y="2926249"/>
                  <a:pt x="5200736" y="2922024"/>
                  <a:pt x="5200181" y="2922972"/>
                </a:cubicBezTo>
                <a:cubicBezTo>
                  <a:pt x="5196811" y="2921810"/>
                  <a:pt x="5195701" y="2923706"/>
                  <a:pt x="5201335" y="2927931"/>
                </a:cubicBezTo>
                <a:cubicBezTo>
                  <a:pt x="5206966" y="2932157"/>
                  <a:pt x="5212598" y="2936381"/>
                  <a:pt x="5221047" y="2942718"/>
                </a:cubicBezTo>
                <a:cubicBezTo>
                  <a:pt x="5211490" y="2938278"/>
                  <a:pt x="5203041" y="2931939"/>
                  <a:pt x="5194039" y="2926551"/>
                </a:cubicBezTo>
                <a:cubicBezTo>
                  <a:pt x="5187853" y="2923275"/>
                  <a:pt x="5187298" y="2924224"/>
                  <a:pt x="5189560" y="2927285"/>
                </a:cubicBezTo>
                <a:cubicBezTo>
                  <a:pt x="5190158" y="2933191"/>
                  <a:pt x="5189604" y="2934140"/>
                  <a:pt x="5177785" y="2926638"/>
                </a:cubicBezTo>
                <a:cubicBezTo>
                  <a:pt x="5174970" y="2924527"/>
                  <a:pt x="5169337" y="2920301"/>
                  <a:pt x="5166520" y="2918187"/>
                </a:cubicBezTo>
                <a:cubicBezTo>
                  <a:pt x="5165966" y="2919138"/>
                  <a:pt x="5165966" y="2919138"/>
                  <a:pt x="5165411" y="2920086"/>
                </a:cubicBezTo>
                <a:cubicBezTo>
                  <a:pt x="5165411" y="2920086"/>
                  <a:pt x="5164857" y="2921035"/>
                  <a:pt x="5164857" y="2921035"/>
                </a:cubicBezTo>
                <a:cubicBezTo>
                  <a:pt x="5185125" y="2934874"/>
                  <a:pt x="5196434" y="2950180"/>
                  <a:pt x="5216146" y="2964968"/>
                </a:cubicBezTo>
                <a:cubicBezTo>
                  <a:pt x="5227411" y="2973417"/>
                  <a:pt x="5237567" y="2983764"/>
                  <a:pt x="5247169" y="2995061"/>
                </a:cubicBezTo>
                <a:cubicBezTo>
                  <a:pt x="5246615" y="2996009"/>
                  <a:pt x="5252247" y="3000233"/>
                  <a:pt x="5251692" y="3001183"/>
                </a:cubicBezTo>
                <a:cubicBezTo>
                  <a:pt x="5250584" y="3003078"/>
                  <a:pt x="5244952" y="2998854"/>
                  <a:pt x="5242136" y="2996742"/>
                </a:cubicBezTo>
                <a:cubicBezTo>
                  <a:pt x="5233688" y="2990404"/>
                  <a:pt x="5225239" y="2984067"/>
                  <a:pt x="5216791" y="2977729"/>
                </a:cubicBezTo>
                <a:cubicBezTo>
                  <a:pt x="5213974" y="2975617"/>
                  <a:pt x="5211157" y="2973504"/>
                  <a:pt x="5210602" y="2974454"/>
                </a:cubicBezTo>
                <a:cubicBezTo>
                  <a:pt x="5210048" y="2975402"/>
                  <a:pt x="5209494" y="2976350"/>
                  <a:pt x="5212311" y="2978463"/>
                </a:cubicBezTo>
                <a:cubicBezTo>
                  <a:pt x="5217943" y="2982687"/>
                  <a:pt x="5219651" y="2986698"/>
                  <a:pt x="5228099" y="2993035"/>
                </a:cubicBezTo>
                <a:cubicBezTo>
                  <a:pt x="5236546" y="2999372"/>
                  <a:pt x="5244996" y="3005710"/>
                  <a:pt x="5253444" y="3012048"/>
                </a:cubicBezTo>
                <a:cubicBezTo>
                  <a:pt x="5258522" y="3017221"/>
                  <a:pt x="5254598" y="3017006"/>
                  <a:pt x="5254043" y="3017955"/>
                </a:cubicBezTo>
                <a:cubicBezTo>
                  <a:pt x="5253489" y="3018903"/>
                  <a:pt x="5252936" y="3019852"/>
                  <a:pt x="5252936" y="3019852"/>
                </a:cubicBezTo>
                <a:cubicBezTo>
                  <a:pt x="5235483" y="3008126"/>
                  <a:pt x="5224263" y="3006529"/>
                  <a:pt x="5207367" y="2993856"/>
                </a:cubicBezTo>
                <a:cubicBezTo>
                  <a:pt x="5173573" y="2968505"/>
                  <a:pt x="5144258" y="2942422"/>
                  <a:pt x="5109910" y="2918020"/>
                </a:cubicBezTo>
                <a:cubicBezTo>
                  <a:pt x="5103724" y="2914745"/>
                  <a:pt x="5096384" y="2906510"/>
                  <a:pt x="5094720" y="2909355"/>
                </a:cubicBezTo>
                <a:cubicBezTo>
                  <a:pt x="5089687" y="2911037"/>
                  <a:pt x="5102060" y="2917590"/>
                  <a:pt x="5107692" y="2921814"/>
                </a:cubicBezTo>
                <a:cubicBezTo>
                  <a:pt x="5119510" y="2929316"/>
                  <a:pt x="5129113" y="2940612"/>
                  <a:pt x="5140377" y="2949062"/>
                </a:cubicBezTo>
                <a:cubicBezTo>
                  <a:pt x="5152196" y="2956563"/>
                  <a:pt x="5166832" y="2966178"/>
                  <a:pt x="5176988" y="2976524"/>
                </a:cubicBezTo>
                <a:cubicBezTo>
                  <a:pt x="5195592" y="2993210"/>
                  <a:pt x="5215860" y="3007048"/>
                  <a:pt x="5232757" y="3019723"/>
                </a:cubicBezTo>
                <a:cubicBezTo>
                  <a:pt x="5268811" y="3048134"/>
                  <a:pt x="5300942" y="3076331"/>
                  <a:pt x="5321300" y="3103882"/>
                </a:cubicBezTo>
                <a:cubicBezTo>
                  <a:pt x="5330900" y="3115178"/>
                  <a:pt x="5342165" y="3123627"/>
                  <a:pt x="5353430" y="3132076"/>
                </a:cubicBezTo>
                <a:cubicBezTo>
                  <a:pt x="5356245" y="3134191"/>
                  <a:pt x="5365248" y="3139578"/>
                  <a:pt x="5364140" y="3141476"/>
                </a:cubicBezTo>
                <a:cubicBezTo>
                  <a:pt x="5361922" y="3145269"/>
                  <a:pt x="5354583" y="3137035"/>
                  <a:pt x="5351766" y="3134922"/>
                </a:cubicBezTo>
                <a:cubicBezTo>
                  <a:pt x="5303892" y="3099010"/>
                  <a:pt x="5256018" y="3063097"/>
                  <a:pt x="5205328" y="3025071"/>
                </a:cubicBezTo>
                <a:cubicBezTo>
                  <a:pt x="5188430" y="3012397"/>
                  <a:pt x="5174393" y="3008690"/>
                  <a:pt x="5157542" y="3002871"/>
                </a:cubicBezTo>
                <a:cubicBezTo>
                  <a:pt x="5157542" y="3002871"/>
                  <a:pt x="5156986" y="3003819"/>
                  <a:pt x="5156432" y="3004768"/>
                </a:cubicBezTo>
                <a:cubicBezTo>
                  <a:pt x="5160402" y="3011838"/>
                  <a:pt x="5162109" y="3015848"/>
                  <a:pt x="5163262" y="3020807"/>
                </a:cubicBezTo>
                <a:cubicBezTo>
                  <a:pt x="5161600" y="3023652"/>
                  <a:pt x="5168385" y="3032836"/>
                  <a:pt x="5176833" y="3039174"/>
                </a:cubicBezTo>
                <a:cubicBezTo>
                  <a:pt x="5199363" y="3056073"/>
                  <a:pt x="5195482" y="3062713"/>
                  <a:pt x="5195525" y="3069569"/>
                </a:cubicBezTo>
                <a:cubicBezTo>
                  <a:pt x="5194462" y="3078322"/>
                  <a:pt x="5205772" y="3093627"/>
                  <a:pt x="5217079" y="3108932"/>
                </a:cubicBezTo>
                <a:cubicBezTo>
                  <a:pt x="5218788" y="3112942"/>
                  <a:pt x="5224975" y="3116219"/>
                  <a:pt x="5227790" y="3118331"/>
                </a:cubicBezTo>
                <a:cubicBezTo>
                  <a:pt x="5239055" y="3126781"/>
                  <a:pt x="5250874" y="3134283"/>
                  <a:pt x="5257659" y="3143466"/>
                </a:cubicBezTo>
                <a:cubicBezTo>
                  <a:pt x="5259921" y="3146527"/>
                  <a:pt x="5262738" y="3148640"/>
                  <a:pt x="5268370" y="3152865"/>
                </a:cubicBezTo>
                <a:cubicBezTo>
                  <a:pt x="5276818" y="3159202"/>
                  <a:pt x="5285267" y="3165540"/>
                  <a:pt x="5290899" y="3169765"/>
                </a:cubicBezTo>
                <a:cubicBezTo>
                  <a:pt x="5304426" y="3181277"/>
                  <a:pt x="5319061" y="3190889"/>
                  <a:pt x="5331989" y="3196495"/>
                </a:cubicBezTo>
                <a:cubicBezTo>
                  <a:pt x="5342099" y="3199985"/>
                  <a:pt x="5352810" y="3209385"/>
                  <a:pt x="5359596" y="3218567"/>
                </a:cubicBezTo>
                <a:cubicBezTo>
                  <a:pt x="5371459" y="3232925"/>
                  <a:pt x="5391172" y="3247713"/>
                  <a:pt x="5403590" y="3261121"/>
                </a:cubicBezTo>
                <a:cubicBezTo>
                  <a:pt x="5405851" y="3264182"/>
                  <a:pt x="5457053" y="3294403"/>
                  <a:pt x="5457606" y="3293455"/>
                </a:cubicBezTo>
                <a:cubicBezTo>
                  <a:pt x="5465455" y="3293886"/>
                  <a:pt x="5477275" y="3301387"/>
                  <a:pt x="5485723" y="3307724"/>
                </a:cubicBezTo>
                <a:cubicBezTo>
                  <a:pt x="5494726" y="3313113"/>
                  <a:pt x="5501512" y="3322297"/>
                  <a:pt x="5508852" y="3330531"/>
                </a:cubicBezTo>
                <a:cubicBezTo>
                  <a:pt x="5508297" y="3331480"/>
                  <a:pt x="5507743" y="3332429"/>
                  <a:pt x="5510559" y="3334542"/>
                </a:cubicBezTo>
                <a:cubicBezTo>
                  <a:pt x="5527456" y="3347216"/>
                  <a:pt x="5536502" y="3359460"/>
                  <a:pt x="5550029" y="3370972"/>
                </a:cubicBezTo>
                <a:cubicBezTo>
                  <a:pt x="5557924" y="3378258"/>
                  <a:pt x="5562957" y="3376577"/>
                  <a:pt x="5570297" y="3384810"/>
                </a:cubicBezTo>
                <a:cubicBezTo>
                  <a:pt x="5573113" y="3386924"/>
                  <a:pt x="5598414" y="3399080"/>
                  <a:pt x="5602339" y="3399295"/>
                </a:cubicBezTo>
                <a:cubicBezTo>
                  <a:pt x="5605709" y="3400459"/>
                  <a:pt x="5609080" y="3401623"/>
                  <a:pt x="5612450" y="3402787"/>
                </a:cubicBezTo>
                <a:cubicBezTo>
                  <a:pt x="5628195" y="3410504"/>
                  <a:pt x="5639459" y="3418954"/>
                  <a:pt x="5648506" y="3431199"/>
                </a:cubicBezTo>
                <a:cubicBezTo>
                  <a:pt x="5650768" y="3434259"/>
                  <a:pt x="5653030" y="3437321"/>
                  <a:pt x="5658107" y="3442494"/>
                </a:cubicBezTo>
                <a:cubicBezTo>
                  <a:pt x="5657553" y="3443443"/>
                  <a:pt x="5659815" y="3446504"/>
                  <a:pt x="5659815" y="3446504"/>
                </a:cubicBezTo>
                <a:cubicBezTo>
                  <a:pt x="5673896" y="3457067"/>
                  <a:pt x="5683497" y="3468362"/>
                  <a:pt x="5695317" y="3475864"/>
                </a:cubicBezTo>
                <a:cubicBezTo>
                  <a:pt x="5707136" y="3483365"/>
                  <a:pt x="5718955" y="3490867"/>
                  <a:pt x="5728512" y="3495306"/>
                </a:cubicBezTo>
                <a:cubicBezTo>
                  <a:pt x="5747625" y="3504188"/>
                  <a:pt x="5756074" y="3510526"/>
                  <a:pt x="5767938" y="3524883"/>
                </a:cubicBezTo>
                <a:cubicBezTo>
                  <a:pt x="5772462" y="3531004"/>
                  <a:pt x="5778094" y="3535230"/>
                  <a:pt x="5786542" y="3541568"/>
                </a:cubicBezTo>
                <a:lnTo>
                  <a:pt x="5795997" y="3548660"/>
                </a:lnTo>
                <a:lnTo>
                  <a:pt x="5799257" y="3552318"/>
                </a:lnTo>
                <a:cubicBezTo>
                  <a:pt x="5800964" y="3556327"/>
                  <a:pt x="5806042" y="3561501"/>
                  <a:pt x="5799301" y="3559174"/>
                </a:cubicBezTo>
                <a:cubicBezTo>
                  <a:pt x="5795931" y="3558009"/>
                  <a:pt x="5794822" y="3559906"/>
                  <a:pt x="5792007" y="3557794"/>
                </a:cubicBezTo>
                <a:cubicBezTo>
                  <a:pt x="5786374" y="3553569"/>
                  <a:pt x="5780188" y="3550292"/>
                  <a:pt x="5777927" y="3547231"/>
                </a:cubicBezTo>
                <a:cubicBezTo>
                  <a:pt x="5767769" y="3536884"/>
                  <a:pt x="5757059" y="3527485"/>
                  <a:pt x="5746350" y="3518088"/>
                </a:cubicBezTo>
                <a:cubicBezTo>
                  <a:pt x="5739010" y="3509851"/>
                  <a:pt x="5738455" y="3510801"/>
                  <a:pt x="5731159" y="3509421"/>
                </a:cubicBezTo>
                <a:cubicBezTo>
                  <a:pt x="5730050" y="3511318"/>
                  <a:pt x="5725572" y="3512052"/>
                  <a:pt x="5719386" y="3508775"/>
                </a:cubicBezTo>
                <a:cubicBezTo>
                  <a:pt x="5710936" y="3502438"/>
                  <a:pt x="5704196" y="3500110"/>
                  <a:pt x="5692931" y="3491660"/>
                </a:cubicBezTo>
                <a:cubicBezTo>
                  <a:pt x="5687853" y="3486487"/>
                  <a:pt x="5678850" y="3481098"/>
                  <a:pt x="5670956" y="3473812"/>
                </a:cubicBezTo>
                <a:cubicBezTo>
                  <a:pt x="5665323" y="3469586"/>
                  <a:pt x="5664215" y="3471483"/>
                  <a:pt x="5663661" y="3472432"/>
                </a:cubicBezTo>
                <a:cubicBezTo>
                  <a:pt x="5662552" y="3474329"/>
                  <a:pt x="5664814" y="3477390"/>
                  <a:pt x="5667631" y="3479503"/>
                </a:cubicBezTo>
                <a:cubicBezTo>
                  <a:pt x="5673262" y="3483728"/>
                  <a:pt x="5673816" y="3482779"/>
                  <a:pt x="5676633" y="3484891"/>
                </a:cubicBezTo>
                <a:cubicBezTo>
                  <a:pt x="5691822" y="3493556"/>
                  <a:pt x="5702533" y="3502956"/>
                  <a:pt x="5708764" y="3513088"/>
                </a:cubicBezTo>
                <a:cubicBezTo>
                  <a:pt x="5710471" y="3517098"/>
                  <a:pt x="5703730" y="3514769"/>
                  <a:pt x="5708253" y="3520892"/>
                </a:cubicBezTo>
                <a:cubicBezTo>
                  <a:pt x="5716702" y="3527230"/>
                  <a:pt x="5725151" y="3533567"/>
                  <a:pt x="5733600" y="3539904"/>
                </a:cubicBezTo>
                <a:cubicBezTo>
                  <a:pt x="5738677" y="3545078"/>
                  <a:pt x="5748235" y="3549518"/>
                  <a:pt x="5755573" y="3557753"/>
                </a:cubicBezTo>
                <a:cubicBezTo>
                  <a:pt x="5762359" y="3566937"/>
                  <a:pt x="5767393" y="3565255"/>
                  <a:pt x="5775841" y="3571593"/>
                </a:cubicBezTo>
                <a:cubicBezTo>
                  <a:pt x="5800631" y="3591553"/>
                  <a:pt x="5824825" y="3605608"/>
                  <a:pt x="5846800" y="3623456"/>
                </a:cubicBezTo>
                <a:cubicBezTo>
                  <a:pt x="5858064" y="3631906"/>
                  <a:pt x="5866513" y="3638244"/>
                  <a:pt x="5877777" y="3646694"/>
                </a:cubicBezTo>
                <a:cubicBezTo>
                  <a:pt x="5894675" y="3659368"/>
                  <a:pt x="5908755" y="3669932"/>
                  <a:pt x="5928423" y="3677864"/>
                </a:cubicBezTo>
                <a:cubicBezTo>
                  <a:pt x="5930685" y="3680925"/>
                  <a:pt x="5929576" y="3682822"/>
                  <a:pt x="5932392" y="3684935"/>
                </a:cubicBezTo>
                <a:cubicBezTo>
                  <a:pt x="5940885" y="3698128"/>
                  <a:pt x="5943702" y="3700240"/>
                  <a:pt x="5962816" y="3709120"/>
                </a:cubicBezTo>
                <a:lnTo>
                  <a:pt x="5968331" y="3712041"/>
                </a:lnTo>
                <a:lnTo>
                  <a:pt x="5970061" y="3714396"/>
                </a:lnTo>
                <a:cubicBezTo>
                  <a:pt x="5984880" y="3732406"/>
                  <a:pt x="6001366" y="3749882"/>
                  <a:pt x="6020839" y="3766688"/>
                </a:cubicBezTo>
                <a:cubicBezTo>
                  <a:pt x="6048659" y="3787694"/>
                  <a:pt x="6070915" y="3816053"/>
                  <a:pt x="6091315" y="3847039"/>
                </a:cubicBezTo>
                <a:lnTo>
                  <a:pt x="6096922" y="3856116"/>
                </a:lnTo>
                <a:lnTo>
                  <a:pt x="6084222" y="3847949"/>
                </a:lnTo>
                <a:cubicBezTo>
                  <a:pt x="6049918" y="3830402"/>
                  <a:pt x="6014461" y="3807897"/>
                  <a:pt x="5980667" y="3782546"/>
                </a:cubicBezTo>
                <a:cubicBezTo>
                  <a:pt x="5960954" y="3767759"/>
                  <a:pt x="5944058" y="3755085"/>
                  <a:pt x="5924345" y="3740297"/>
                </a:cubicBezTo>
                <a:cubicBezTo>
                  <a:pt x="5921528" y="3738184"/>
                  <a:pt x="5916450" y="3733011"/>
                  <a:pt x="5912525" y="3732796"/>
                </a:cubicBezTo>
                <a:cubicBezTo>
                  <a:pt x="5908600" y="3732580"/>
                  <a:pt x="5913125" y="3738703"/>
                  <a:pt x="5915940" y="3740815"/>
                </a:cubicBezTo>
                <a:cubicBezTo>
                  <a:pt x="5926650" y="3750213"/>
                  <a:pt x="5933990" y="3758448"/>
                  <a:pt x="5944701" y="3767846"/>
                </a:cubicBezTo>
                <a:cubicBezTo>
                  <a:pt x="5958227" y="3779357"/>
                  <a:pt x="5972309" y="3789921"/>
                  <a:pt x="5984725" y="3803329"/>
                </a:cubicBezTo>
                <a:cubicBezTo>
                  <a:pt x="5978540" y="3800053"/>
                  <a:pt x="5977431" y="3801949"/>
                  <a:pt x="5971798" y="3797724"/>
                </a:cubicBezTo>
                <a:cubicBezTo>
                  <a:pt x="5960534" y="3789274"/>
                  <a:pt x="5950422" y="3785783"/>
                  <a:pt x="5941419" y="3780393"/>
                </a:cubicBezTo>
                <a:cubicBezTo>
                  <a:pt x="5938603" y="3778281"/>
                  <a:pt x="5934678" y="3778067"/>
                  <a:pt x="5934123" y="3779014"/>
                </a:cubicBezTo>
                <a:cubicBezTo>
                  <a:pt x="5935831" y="3783025"/>
                  <a:pt x="5939202" y="3784189"/>
                  <a:pt x="5942019" y="3786300"/>
                </a:cubicBezTo>
                <a:cubicBezTo>
                  <a:pt x="5944834" y="3788413"/>
                  <a:pt x="5947650" y="3790525"/>
                  <a:pt x="5953283" y="3794750"/>
                </a:cubicBezTo>
                <a:cubicBezTo>
                  <a:pt x="5966254" y="3807210"/>
                  <a:pt x="5982553" y="3813978"/>
                  <a:pt x="5998895" y="3827602"/>
                </a:cubicBezTo>
                <a:cubicBezTo>
                  <a:pt x="6007344" y="3833940"/>
                  <a:pt x="6018608" y="3842390"/>
                  <a:pt x="6027057" y="3848727"/>
                </a:cubicBezTo>
                <a:cubicBezTo>
                  <a:pt x="6036059" y="3854118"/>
                  <a:pt x="6040029" y="3861187"/>
                  <a:pt x="6051294" y="3869637"/>
                </a:cubicBezTo>
                <a:cubicBezTo>
                  <a:pt x="6080563" y="3888864"/>
                  <a:pt x="6106509" y="3913785"/>
                  <a:pt x="6135224" y="3933962"/>
                </a:cubicBezTo>
                <a:cubicBezTo>
                  <a:pt x="6138040" y="3936074"/>
                  <a:pt x="6140856" y="3938186"/>
                  <a:pt x="6143118" y="3941248"/>
                </a:cubicBezTo>
                <a:cubicBezTo>
                  <a:pt x="6145379" y="3944309"/>
                  <a:pt x="6148196" y="3946422"/>
                  <a:pt x="6148196" y="3946422"/>
                </a:cubicBezTo>
                <a:lnTo>
                  <a:pt x="6158748" y="3952738"/>
                </a:lnTo>
                <a:lnTo>
                  <a:pt x="6170136" y="3966251"/>
                </a:lnTo>
                <a:cubicBezTo>
                  <a:pt x="6176628" y="3971502"/>
                  <a:pt x="6184046" y="3974654"/>
                  <a:pt x="6195174" y="3976755"/>
                </a:cubicBezTo>
                <a:lnTo>
                  <a:pt x="6199917" y="3978154"/>
                </a:lnTo>
                <a:lnTo>
                  <a:pt x="6205877" y="3982016"/>
                </a:lnTo>
                <a:cubicBezTo>
                  <a:pt x="6212495" y="3987151"/>
                  <a:pt x="6218278" y="3992852"/>
                  <a:pt x="6222524" y="3999449"/>
                </a:cubicBezTo>
                <a:cubicBezTo>
                  <a:pt x="6225341" y="4001561"/>
                  <a:pt x="6225341" y="4001561"/>
                  <a:pt x="6228157" y="4003675"/>
                </a:cubicBezTo>
                <a:lnTo>
                  <a:pt x="6240586" y="4012998"/>
                </a:lnTo>
                <a:lnTo>
                  <a:pt x="6232264" y="4039775"/>
                </a:lnTo>
                <a:cubicBezTo>
                  <a:pt x="6224849" y="4052379"/>
                  <a:pt x="6235975" y="4069185"/>
                  <a:pt x="6247101" y="4064982"/>
                </a:cubicBezTo>
                <a:cubicBezTo>
                  <a:pt x="6299031" y="4043975"/>
                  <a:pt x="6310160" y="4094391"/>
                  <a:pt x="6336124" y="4119601"/>
                </a:cubicBezTo>
                <a:cubicBezTo>
                  <a:pt x="6354667" y="4140608"/>
                  <a:pt x="6369506" y="4161612"/>
                  <a:pt x="6384342" y="4182620"/>
                </a:cubicBezTo>
                <a:cubicBezTo>
                  <a:pt x="6406599" y="4224634"/>
                  <a:pt x="6399180" y="4241439"/>
                  <a:pt x="6358378" y="4245639"/>
                </a:cubicBezTo>
                <a:cubicBezTo>
                  <a:pt x="6347250" y="4249842"/>
                  <a:pt x="6339831" y="4245639"/>
                  <a:pt x="6332414" y="4258243"/>
                </a:cubicBezTo>
                <a:cubicBezTo>
                  <a:pt x="6313868" y="4304459"/>
                  <a:pt x="6276777" y="4325464"/>
                  <a:pt x="6239685" y="4296054"/>
                </a:cubicBezTo>
                <a:cubicBezTo>
                  <a:pt x="6172917" y="4249842"/>
                  <a:pt x="6106153" y="4203626"/>
                  <a:pt x="6061642" y="4128002"/>
                </a:cubicBezTo>
                <a:cubicBezTo>
                  <a:pt x="6050514" y="4106996"/>
                  <a:pt x="6039388" y="4085991"/>
                  <a:pt x="6020839" y="4077587"/>
                </a:cubicBezTo>
                <a:cubicBezTo>
                  <a:pt x="5935528" y="4035575"/>
                  <a:pt x="5865053" y="3964150"/>
                  <a:pt x="5798288" y="3896929"/>
                </a:cubicBezTo>
                <a:lnTo>
                  <a:pt x="5786158" y="3884415"/>
                </a:lnTo>
                <a:lnTo>
                  <a:pt x="5776155" y="3893232"/>
                </a:lnTo>
                <a:cubicBezTo>
                  <a:pt x="5765636" y="3898782"/>
                  <a:pt x="5755478" y="3893126"/>
                  <a:pt x="5743556" y="3880664"/>
                </a:cubicBezTo>
                <a:lnTo>
                  <a:pt x="5701894" y="3841647"/>
                </a:lnTo>
                <a:lnTo>
                  <a:pt x="5672176" y="3846514"/>
                </a:lnTo>
                <a:cubicBezTo>
                  <a:pt x="5653631" y="3850714"/>
                  <a:pt x="5635084" y="3838111"/>
                  <a:pt x="5620246" y="3821306"/>
                </a:cubicBezTo>
                <a:cubicBezTo>
                  <a:pt x="5616538" y="3812902"/>
                  <a:pt x="5609120" y="3808701"/>
                  <a:pt x="5601699" y="3817105"/>
                </a:cubicBezTo>
                <a:lnTo>
                  <a:pt x="5601701" y="3822079"/>
                </a:lnTo>
                <a:lnTo>
                  <a:pt x="5633563" y="3855295"/>
                </a:lnTo>
                <a:cubicBezTo>
                  <a:pt x="5642470" y="3864555"/>
                  <a:pt x="5649425" y="3874679"/>
                  <a:pt x="5654461" y="3885319"/>
                </a:cubicBezTo>
                <a:cubicBezTo>
                  <a:pt x="5655699" y="3889688"/>
                  <a:pt x="5656939" y="3894056"/>
                  <a:pt x="5658178" y="3898424"/>
                </a:cubicBezTo>
                <a:lnTo>
                  <a:pt x="5666613" y="3907431"/>
                </a:lnTo>
                <a:cubicBezTo>
                  <a:pt x="5687013" y="3931590"/>
                  <a:pt x="5705559" y="3957850"/>
                  <a:pt x="5720396" y="3989359"/>
                </a:cubicBezTo>
                <a:cubicBezTo>
                  <a:pt x="5813125" y="4014565"/>
                  <a:pt x="5853926" y="4119601"/>
                  <a:pt x="5931822" y="4170016"/>
                </a:cubicBezTo>
                <a:cubicBezTo>
                  <a:pt x="5935528" y="4174217"/>
                  <a:pt x="5939238" y="4174217"/>
                  <a:pt x="5942949" y="4178417"/>
                </a:cubicBezTo>
                <a:cubicBezTo>
                  <a:pt x="5954076" y="4199426"/>
                  <a:pt x="5987460" y="4212028"/>
                  <a:pt x="5968912" y="4245640"/>
                </a:cubicBezTo>
                <a:cubicBezTo>
                  <a:pt x="5950365" y="4279249"/>
                  <a:pt x="5924402" y="4258243"/>
                  <a:pt x="5902147" y="4249842"/>
                </a:cubicBezTo>
                <a:cubicBezTo>
                  <a:pt x="5868764" y="4241439"/>
                  <a:pt x="5839091" y="4220433"/>
                  <a:pt x="5816835" y="4191022"/>
                </a:cubicBezTo>
                <a:cubicBezTo>
                  <a:pt x="5772324" y="4146908"/>
                  <a:pt x="5719467" y="4116973"/>
                  <a:pt x="5670785" y="4081720"/>
                </a:cubicBezTo>
                <a:lnTo>
                  <a:pt x="5633513" y="4051679"/>
                </a:lnTo>
                <a:lnTo>
                  <a:pt x="5632591" y="4064493"/>
                </a:lnTo>
                <a:cubicBezTo>
                  <a:pt x="5631686" y="4072585"/>
                  <a:pt x="5630173" y="4080386"/>
                  <a:pt x="5627135" y="4087834"/>
                </a:cubicBezTo>
                <a:cubicBezTo>
                  <a:pt x="5594011" y="4158800"/>
                  <a:pt x="5666350" y="4123788"/>
                  <a:pt x="5673069" y="4152202"/>
                </a:cubicBezTo>
                <a:cubicBezTo>
                  <a:pt x="5679533" y="4163294"/>
                  <a:pt x="5688616" y="4169238"/>
                  <a:pt x="5695077" y="4180327"/>
                </a:cubicBezTo>
                <a:cubicBezTo>
                  <a:pt x="5723548" y="4219542"/>
                  <a:pt x="5751056" y="4254700"/>
                  <a:pt x="5794556" y="4276301"/>
                </a:cubicBezTo>
                <a:cubicBezTo>
                  <a:pt x="5808179" y="4285215"/>
                  <a:pt x="5815604" y="4300366"/>
                  <a:pt x="5829227" y="4309281"/>
                </a:cubicBezTo>
                <a:cubicBezTo>
                  <a:pt x="5884690" y="4349002"/>
                  <a:pt x="5885278" y="4448891"/>
                  <a:pt x="5956729" y="4475058"/>
                </a:cubicBezTo>
                <a:cubicBezTo>
                  <a:pt x="5961271" y="4478029"/>
                  <a:pt x="5966776" y="4485062"/>
                  <a:pt x="5964150" y="4490207"/>
                </a:cubicBezTo>
                <a:cubicBezTo>
                  <a:pt x="5954884" y="4532179"/>
                  <a:pt x="5990258" y="4551893"/>
                  <a:pt x="6005102" y="4582192"/>
                </a:cubicBezTo>
                <a:cubicBezTo>
                  <a:pt x="6012523" y="4597343"/>
                  <a:pt x="6028070" y="4614377"/>
                  <a:pt x="6013742" y="4618728"/>
                </a:cubicBezTo>
                <a:cubicBezTo>
                  <a:pt x="5984128" y="4623366"/>
                  <a:pt x="5975817" y="4669396"/>
                  <a:pt x="5942362" y="4657800"/>
                </a:cubicBezTo>
                <a:cubicBezTo>
                  <a:pt x="5936862" y="4650768"/>
                  <a:pt x="5931360" y="4643738"/>
                  <a:pt x="5937562" y="4637503"/>
                </a:cubicBezTo>
                <a:cubicBezTo>
                  <a:pt x="5975745" y="4604158"/>
                  <a:pt x="5938709" y="4593649"/>
                  <a:pt x="5920542" y="4581760"/>
                </a:cubicBezTo>
                <a:cubicBezTo>
                  <a:pt x="5902373" y="4569874"/>
                  <a:pt x="5899493" y="4557695"/>
                  <a:pt x="5901858" y="4535223"/>
                </a:cubicBezTo>
                <a:cubicBezTo>
                  <a:pt x="5902300" y="4504636"/>
                  <a:pt x="5854004" y="4462737"/>
                  <a:pt x="5830850" y="4478468"/>
                </a:cubicBezTo>
                <a:cubicBezTo>
                  <a:pt x="5817484" y="4486875"/>
                  <a:pt x="5794329" y="4502606"/>
                  <a:pt x="5822540" y="4524497"/>
                </a:cubicBezTo>
                <a:cubicBezTo>
                  <a:pt x="5840709" y="4536384"/>
                  <a:pt x="5837385" y="4554797"/>
                  <a:pt x="5838604" y="4576179"/>
                </a:cubicBezTo>
                <a:cubicBezTo>
                  <a:pt x="5842959" y="4627067"/>
                  <a:pt x="5875971" y="4669254"/>
                  <a:pt x="5894654" y="4715791"/>
                </a:cubicBezTo>
                <a:cubicBezTo>
                  <a:pt x="5903997" y="4739057"/>
                  <a:pt x="5934313" y="4721153"/>
                  <a:pt x="5955102" y="4727894"/>
                </a:cubicBezTo>
                <a:cubicBezTo>
                  <a:pt x="6020090" y="4742971"/>
                  <a:pt x="6031351" y="4774358"/>
                  <a:pt x="5989146" y="4839380"/>
                </a:cubicBezTo>
                <a:cubicBezTo>
                  <a:pt x="5989146" y="4839380"/>
                  <a:pt x="5987483" y="4848586"/>
                  <a:pt x="5983902" y="4849672"/>
                </a:cubicBezTo>
                <a:cubicBezTo>
                  <a:pt x="6002069" y="4861561"/>
                  <a:pt x="6009936" y="4846122"/>
                  <a:pt x="6015178" y="4835827"/>
                </a:cubicBezTo>
                <a:cubicBezTo>
                  <a:pt x="6026625" y="4819300"/>
                  <a:pt x="6039291" y="4824157"/>
                  <a:pt x="6050296" y="4838217"/>
                </a:cubicBezTo>
                <a:cubicBezTo>
                  <a:pt x="6062258" y="4856341"/>
                  <a:pt x="6076143" y="4882580"/>
                  <a:pt x="6055611" y="4893165"/>
                </a:cubicBezTo>
                <a:cubicBezTo>
                  <a:pt x="6018132" y="4913243"/>
                  <a:pt x="6024851" y="4941660"/>
                  <a:pt x="6038735" y="4967899"/>
                </a:cubicBezTo>
                <a:cubicBezTo>
                  <a:pt x="6056202" y="4993052"/>
                  <a:pt x="6041430" y="5027991"/>
                  <a:pt x="6060557" y="5043940"/>
                </a:cubicBezTo>
                <a:cubicBezTo>
                  <a:pt x="6122480" y="5094749"/>
                  <a:pt x="6170336" y="5167237"/>
                  <a:pt x="6235843" y="5216963"/>
                </a:cubicBezTo>
                <a:cubicBezTo>
                  <a:pt x="6266676" y="5233706"/>
                  <a:pt x="6292263" y="5260744"/>
                  <a:pt x="6308069" y="5295104"/>
                </a:cubicBezTo>
                <a:cubicBezTo>
                  <a:pt x="6320991" y="5317284"/>
                  <a:pt x="6345620" y="5340262"/>
                  <a:pt x="6321766" y="5369257"/>
                </a:cubicBezTo>
                <a:cubicBezTo>
                  <a:pt x="6309838" y="5383756"/>
                  <a:pt x="6299029" y="5382687"/>
                  <a:pt x="6288602" y="5377151"/>
                </a:cubicBezTo>
                <a:lnTo>
                  <a:pt x="6280447" y="5371730"/>
                </a:lnTo>
                <a:lnTo>
                  <a:pt x="6265258" y="5359081"/>
                </a:lnTo>
                <a:cubicBezTo>
                  <a:pt x="6243927" y="5340293"/>
                  <a:pt x="6225261" y="5323850"/>
                  <a:pt x="6206596" y="5307410"/>
                </a:cubicBezTo>
                <a:cubicBezTo>
                  <a:pt x="6203929" y="5305060"/>
                  <a:pt x="6198597" y="5300364"/>
                  <a:pt x="6195315" y="5298914"/>
                </a:cubicBezTo>
                <a:cubicBezTo>
                  <a:pt x="6192648" y="5296565"/>
                  <a:pt x="6186699" y="5292765"/>
                  <a:pt x="6185467" y="5294561"/>
                </a:cubicBezTo>
                <a:lnTo>
                  <a:pt x="6186881" y="5297109"/>
                </a:lnTo>
                <a:lnTo>
                  <a:pt x="6136704" y="5264462"/>
                </a:lnTo>
                <a:lnTo>
                  <a:pt x="6107651" y="5242155"/>
                </a:lnTo>
                <a:lnTo>
                  <a:pt x="6088928" y="5222495"/>
                </a:lnTo>
                <a:lnTo>
                  <a:pt x="6066568" y="5201412"/>
                </a:lnTo>
                <a:lnTo>
                  <a:pt x="6038954" y="5163615"/>
                </a:lnTo>
                <a:lnTo>
                  <a:pt x="6011992" y="5153847"/>
                </a:lnTo>
                <a:lnTo>
                  <a:pt x="5976655" y="5125041"/>
                </a:lnTo>
                <a:cubicBezTo>
                  <a:pt x="5964757" y="5117441"/>
                  <a:pt x="5961474" y="5115992"/>
                  <a:pt x="5967008" y="5126630"/>
                </a:cubicBezTo>
                <a:cubicBezTo>
                  <a:pt x="5969058" y="5129876"/>
                  <a:pt x="5971724" y="5132226"/>
                  <a:pt x="5968441" y="5130775"/>
                </a:cubicBezTo>
                <a:cubicBezTo>
                  <a:pt x="5954493" y="5119930"/>
                  <a:pt x="5940343" y="5103143"/>
                  <a:pt x="5926597" y="5098239"/>
                </a:cubicBezTo>
                <a:lnTo>
                  <a:pt x="5943791" y="5117987"/>
                </a:lnTo>
                <a:lnTo>
                  <a:pt x="5879288" y="5072864"/>
                </a:lnTo>
                <a:cubicBezTo>
                  <a:pt x="5874745" y="5069893"/>
                  <a:pt x="5867582" y="5072067"/>
                  <a:pt x="5861378" y="5078301"/>
                </a:cubicBezTo>
                <a:lnTo>
                  <a:pt x="5860591" y="5090523"/>
                </a:lnTo>
                <a:lnTo>
                  <a:pt x="5845132" y="5079798"/>
                </a:lnTo>
                <a:cubicBezTo>
                  <a:pt x="5842465" y="5077450"/>
                  <a:pt x="5833849" y="5071303"/>
                  <a:pt x="5831799" y="5068055"/>
                </a:cubicBezTo>
                <a:cubicBezTo>
                  <a:pt x="5825649" y="5058315"/>
                  <a:pt x="5816417" y="5053066"/>
                  <a:pt x="5811700" y="5047469"/>
                </a:cubicBezTo>
                <a:cubicBezTo>
                  <a:pt x="5803701" y="5040424"/>
                  <a:pt x="5797753" y="5036625"/>
                  <a:pt x="5796520" y="5038421"/>
                </a:cubicBezTo>
                <a:cubicBezTo>
                  <a:pt x="5795287" y="5040217"/>
                  <a:pt x="5796720" y="5044362"/>
                  <a:pt x="5802054" y="5049059"/>
                </a:cubicBezTo>
                <a:cubicBezTo>
                  <a:pt x="5812103" y="5059353"/>
                  <a:pt x="5819485" y="5067297"/>
                  <a:pt x="5830152" y="5076691"/>
                </a:cubicBezTo>
                <a:cubicBezTo>
                  <a:pt x="5846150" y="5090783"/>
                  <a:pt x="5859482" y="5102528"/>
                  <a:pt x="5878148" y="5118968"/>
                </a:cubicBezTo>
                <a:cubicBezTo>
                  <a:pt x="5868916" y="5113719"/>
                  <a:pt x="5861532" y="5105775"/>
                  <a:pt x="5854967" y="5102873"/>
                </a:cubicBezTo>
                <a:cubicBezTo>
                  <a:pt x="5854350" y="5103772"/>
                  <a:pt x="5849018" y="5099075"/>
                  <a:pt x="5848401" y="5099973"/>
                </a:cubicBezTo>
                <a:cubicBezTo>
                  <a:pt x="5849834" y="5104116"/>
                  <a:pt x="5852501" y="5106467"/>
                  <a:pt x="5855168" y="5108815"/>
                </a:cubicBezTo>
                <a:cubicBezTo>
                  <a:pt x="5865833" y="5118210"/>
                  <a:pt x="5877115" y="5126706"/>
                  <a:pt x="5888397" y="5135202"/>
                </a:cubicBezTo>
                <a:lnTo>
                  <a:pt x="5904893" y="5149733"/>
                </a:lnTo>
                <a:lnTo>
                  <a:pt x="5905833" y="5158694"/>
                </a:lnTo>
                <a:lnTo>
                  <a:pt x="5876083" y="5134443"/>
                </a:lnTo>
                <a:cubicBezTo>
                  <a:pt x="5873417" y="5132095"/>
                  <a:pt x="5870752" y="5129747"/>
                  <a:pt x="5868085" y="5127398"/>
                </a:cubicBezTo>
                <a:cubicBezTo>
                  <a:pt x="5866235" y="5130092"/>
                  <a:pt x="5869103" y="5138382"/>
                  <a:pt x="5855155" y="5127536"/>
                </a:cubicBezTo>
                <a:cubicBezTo>
                  <a:pt x="5855155" y="5127536"/>
                  <a:pt x="5854539" y="5128435"/>
                  <a:pt x="5853923" y="5129334"/>
                </a:cubicBezTo>
                <a:cubicBezTo>
                  <a:pt x="5855973" y="5132581"/>
                  <a:pt x="5859254" y="5134029"/>
                  <a:pt x="5861305" y="5137277"/>
                </a:cubicBezTo>
                <a:cubicBezTo>
                  <a:pt x="5869305" y="5144324"/>
                  <a:pt x="5880586" y="5152820"/>
                  <a:pt x="5887969" y="5160764"/>
                </a:cubicBezTo>
                <a:cubicBezTo>
                  <a:pt x="5887969" y="5160764"/>
                  <a:pt x="5890019" y="5164012"/>
                  <a:pt x="5889404" y="5164910"/>
                </a:cubicBezTo>
                <a:cubicBezTo>
                  <a:pt x="5886737" y="5162561"/>
                  <a:pt x="5886120" y="5163459"/>
                  <a:pt x="5886120" y="5163459"/>
                </a:cubicBezTo>
                <a:cubicBezTo>
                  <a:pt x="5878121" y="5156412"/>
                  <a:pt x="5867455" y="5147017"/>
                  <a:pt x="5859456" y="5139972"/>
                </a:cubicBezTo>
                <a:cubicBezTo>
                  <a:pt x="5851457" y="5132927"/>
                  <a:pt x="5840792" y="5123531"/>
                  <a:pt x="5832792" y="5116485"/>
                </a:cubicBezTo>
                <a:cubicBezTo>
                  <a:pt x="5827459" y="5111788"/>
                  <a:pt x="5822126" y="5107090"/>
                  <a:pt x="5819459" y="5104740"/>
                </a:cubicBezTo>
                <a:cubicBezTo>
                  <a:pt x="5810228" y="5099491"/>
                  <a:pt x="5803663" y="5096590"/>
                  <a:pt x="5795046" y="5090442"/>
                </a:cubicBezTo>
                <a:cubicBezTo>
                  <a:pt x="5783764" y="5081946"/>
                  <a:pt x="5771866" y="5074348"/>
                  <a:pt x="5760585" y="5065850"/>
                </a:cubicBezTo>
                <a:cubicBezTo>
                  <a:pt x="5752586" y="5058805"/>
                  <a:pt x="5751969" y="5059702"/>
                  <a:pt x="5750737" y="5061500"/>
                </a:cubicBezTo>
                <a:cubicBezTo>
                  <a:pt x="5749504" y="5063295"/>
                  <a:pt x="5752170" y="5065643"/>
                  <a:pt x="5757503" y="5070341"/>
                </a:cubicBezTo>
                <a:cubicBezTo>
                  <a:pt x="5764886" y="5078286"/>
                  <a:pt x="5764886" y="5078286"/>
                  <a:pt x="5758320" y="5075383"/>
                </a:cubicBezTo>
                <a:cubicBezTo>
                  <a:pt x="5754421" y="5074832"/>
                  <a:pt x="5745806" y="5068685"/>
                  <a:pt x="5758521" y="5081325"/>
                </a:cubicBezTo>
                <a:cubicBezTo>
                  <a:pt x="5761188" y="5083674"/>
                  <a:pt x="5757289" y="5083123"/>
                  <a:pt x="5756673" y="5084021"/>
                </a:cubicBezTo>
                <a:cubicBezTo>
                  <a:pt x="5756673" y="5084021"/>
                  <a:pt x="5756673" y="5084021"/>
                  <a:pt x="5754006" y="5081671"/>
                </a:cubicBezTo>
                <a:cubicBezTo>
                  <a:pt x="5743541" y="5078220"/>
                  <a:pt x="5743541" y="5078220"/>
                  <a:pt x="5749691" y="5087958"/>
                </a:cubicBezTo>
                <a:cubicBezTo>
                  <a:pt x="5753792" y="5094453"/>
                  <a:pt x="5763842" y="5104745"/>
                  <a:pt x="5766709" y="5113036"/>
                </a:cubicBezTo>
                <a:cubicBezTo>
                  <a:pt x="5758093" y="5106887"/>
                  <a:pt x="5745377" y="5094246"/>
                  <a:pt x="5738195" y="5092242"/>
                </a:cubicBezTo>
                <a:cubicBezTo>
                  <a:pt x="5738195" y="5092242"/>
                  <a:pt x="5737579" y="5093141"/>
                  <a:pt x="5740246" y="5095490"/>
                </a:cubicBezTo>
                <a:cubicBezTo>
                  <a:pt x="5774909" y="5126023"/>
                  <a:pt x="5809573" y="5156558"/>
                  <a:pt x="5846903" y="5189439"/>
                </a:cubicBezTo>
                <a:cubicBezTo>
                  <a:pt x="5848952" y="5192686"/>
                  <a:pt x="5843620" y="5187988"/>
                  <a:pt x="5848952" y="5192686"/>
                </a:cubicBezTo>
                <a:cubicBezTo>
                  <a:pt x="5843620" y="5187988"/>
                  <a:pt x="5838286" y="5183290"/>
                  <a:pt x="5835005" y="5181840"/>
                </a:cubicBezTo>
                <a:cubicBezTo>
                  <a:pt x="5827005" y="5174793"/>
                  <a:pt x="5815724" y="5166298"/>
                  <a:pt x="5810591" y="5167541"/>
                </a:cubicBezTo>
                <a:cubicBezTo>
                  <a:pt x="5808126" y="5171134"/>
                  <a:pt x="5806075" y="5167888"/>
                  <a:pt x="5798076" y="5160841"/>
                </a:cubicBezTo>
                <a:cubicBezTo>
                  <a:pt x="5787411" y="5151447"/>
                  <a:pt x="5777362" y="5141151"/>
                  <a:pt x="5767514" y="5136802"/>
                </a:cubicBezTo>
                <a:cubicBezTo>
                  <a:pt x="5764847" y="5134452"/>
                  <a:pt x="5761564" y="5133002"/>
                  <a:pt x="5760948" y="5133901"/>
                </a:cubicBezTo>
                <a:cubicBezTo>
                  <a:pt x="5759716" y="5135696"/>
                  <a:pt x="5762998" y="5137146"/>
                  <a:pt x="5765664" y="5139495"/>
                </a:cubicBezTo>
                <a:cubicBezTo>
                  <a:pt x="5786996" y="5158285"/>
                  <a:pt x="5808328" y="5177074"/>
                  <a:pt x="5829658" y="5195864"/>
                </a:cubicBezTo>
                <a:cubicBezTo>
                  <a:pt x="5832325" y="5198213"/>
                  <a:pt x="5837659" y="5202912"/>
                  <a:pt x="5837042" y="5203809"/>
                </a:cubicBezTo>
                <a:cubicBezTo>
                  <a:pt x="5839091" y="5207057"/>
                  <a:pt x="5837859" y="5208852"/>
                  <a:pt x="5839909" y="5212099"/>
                </a:cubicBezTo>
                <a:cubicBezTo>
                  <a:pt x="5836626" y="5210649"/>
                  <a:pt x="5833343" y="5209198"/>
                  <a:pt x="5825344" y="5202151"/>
                </a:cubicBezTo>
                <a:cubicBezTo>
                  <a:pt x="5814679" y="5192757"/>
                  <a:pt x="5804830" y="5188405"/>
                  <a:pt x="5794781" y="5178113"/>
                </a:cubicBezTo>
                <a:cubicBezTo>
                  <a:pt x="5784316" y="5174658"/>
                  <a:pt x="5773450" y="5159323"/>
                  <a:pt x="5762985" y="5155870"/>
                </a:cubicBezTo>
                <a:cubicBezTo>
                  <a:pt x="5752320" y="5146474"/>
                  <a:pt x="5741654" y="5137080"/>
                  <a:pt x="5730989" y="5127684"/>
                </a:cubicBezTo>
                <a:cubicBezTo>
                  <a:pt x="5722989" y="5120639"/>
                  <a:pt x="5714990" y="5113593"/>
                  <a:pt x="5707606" y="5105648"/>
                </a:cubicBezTo>
                <a:cubicBezTo>
                  <a:pt x="5702274" y="5100951"/>
                  <a:pt x="5698375" y="5100397"/>
                  <a:pt x="5695092" y="5098947"/>
                </a:cubicBezTo>
                <a:cubicBezTo>
                  <a:pt x="5694476" y="5099846"/>
                  <a:pt x="5693859" y="5100743"/>
                  <a:pt x="5695910" y="5103992"/>
                </a:cubicBezTo>
                <a:cubicBezTo>
                  <a:pt x="5701242" y="5108688"/>
                  <a:pt x="5703908" y="5111036"/>
                  <a:pt x="5709242" y="5115735"/>
                </a:cubicBezTo>
                <a:cubicBezTo>
                  <a:pt x="5719907" y="5125130"/>
                  <a:pt x="5732623" y="5137771"/>
                  <a:pt x="5744521" y="5145369"/>
                </a:cubicBezTo>
                <a:cubicBezTo>
                  <a:pt x="5759086" y="5155316"/>
                  <a:pt x="5767286" y="5168304"/>
                  <a:pt x="5778569" y="5176802"/>
                </a:cubicBezTo>
                <a:cubicBezTo>
                  <a:pt x="5781851" y="5178251"/>
                  <a:pt x="5787184" y="5182949"/>
                  <a:pt x="5788617" y="5187095"/>
                </a:cubicBezTo>
                <a:cubicBezTo>
                  <a:pt x="5766670" y="5169203"/>
                  <a:pt x="5741439" y="5149861"/>
                  <a:pt x="5718059" y="5127825"/>
                </a:cubicBezTo>
                <a:cubicBezTo>
                  <a:pt x="5715393" y="5125476"/>
                  <a:pt x="5709443" y="5121676"/>
                  <a:pt x="5707393" y="5118428"/>
                </a:cubicBezTo>
                <a:cubicBezTo>
                  <a:pt x="5702676" y="5112832"/>
                  <a:pt x="5697544" y="5114077"/>
                  <a:pt x="5692828" y="5108481"/>
                </a:cubicBezTo>
                <a:cubicBezTo>
                  <a:pt x="5690162" y="5106132"/>
                  <a:pt x="5688929" y="5107929"/>
                  <a:pt x="5688312" y="5108827"/>
                </a:cubicBezTo>
                <a:cubicBezTo>
                  <a:pt x="5687079" y="5110624"/>
                  <a:pt x="5689745" y="5112972"/>
                  <a:pt x="5692412" y="5115322"/>
                </a:cubicBezTo>
                <a:cubicBezTo>
                  <a:pt x="5705744" y="5127065"/>
                  <a:pt x="5719077" y="5138808"/>
                  <a:pt x="5732408" y="5150553"/>
                </a:cubicBezTo>
                <a:cubicBezTo>
                  <a:pt x="5718460" y="5139707"/>
                  <a:pt x="5703280" y="5130658"/>
                  <a:pt x="5687281" y="5116564"/>
                </a:cubicBezTo>
                <a:cubicBezTo>
                  <a:pt x="5685231" y="5113317"/>
                  <a:pt x="5679898" y="5108620"/>
                  <a:pt x="5678049" y="5111316"/>
                </a:cubicBezTo>
                <a:cubicBezTo>
                  <a:pt x="5676816" y="5113111"/>
                  <a:pt x="5682765" y="5116911"/>
                  <a:pt x="5688098" y="5121609"/>
                </a:cubicBezTo>
                <a:cubicBezTo>
                  <a:pt x="5709431" y="5140398"/>
                  <a:pt x="5730760" y="5159188"/>
                  <a:pt x="5754758" y="5180326"/>
                </a:cubicBezTo>
                <a:cubicBezTo>
                  <a:pt x="5757426" y="5182676"/>
                  <a:pt x="5763374" y="5186475"/>
                  <a:pt x="5764192" y="5191518"/>
                </a:cubicBezTo>
                <a:cubicBezTo>
                  <a:pt x="5758858" y="5186819"/>
                  <a:pt x="5748810" y="5176527"/>
                  <a:pt x="5745528" y="5175076"/>
                </a:cubicBezTo>
                <a:cubicBezTo>
                  <a:pt x="5735680" y="5170725"/>
                  <a:pt x="5728912" y="5161883"/>
                  <a:pt x="5719681" y="5156632"/>
                </a:cubicBezTo>
                <a:cubicBezTo>
                  <a:pt x="5713732" y="5152833"/>
                  <a:pt x="5703682" y="5142540"/>
                  <a:pt x="5695682" y="5135494"/>
                </a:cubicBezTo>
                <a:cubicBezTo>
                  <a:pt x="5690349" y="5130796"/>
                  <a:pt x="5687067" y="5129346"/>
                  <a:pt x="5685834" y="5131143"/>
                </a:cubicBezTo>
                <a:cubicBezTo>
                  <a:pt x="5685219" y="5132040"/>
                  <a:pt x="5686652" y="5136185"/>
                  <a:pt x="5691984" y="5140884"/>
                </a:cubicBezTo>
                <a:cubicBezTo>
                  <a:pt x="5711265" y="5156427"/>
                  <a:pt x="5729931" y="5172868"/>
                  <a:pt x="5747979" y="5190206"/>
                </a:cubicBezTo>
                <a:cubicBezTo>
                  <a:pt x="5755978" y="5197251"/>
                  <a:pt x="5761929" y="5201052"/>
                  <a:pt x="5771361" y="5212243"/>
                </a:cubicBezTo>
                <a:cubicBezTo>
                  <a:pt x="5758029" y="5200499"/>
                  <a:pt x="5749413" y="5194352"/>
                  <a:pt x="5742031" y="5186408"/>
                </a:cubicBezTo>
                <a:cubicBezTo>
                  <a:pt x="5731365" y="5177012"/>
                  <a:pt x="5727465" y="5176460"/>
                  <a:pt x="5720899" y="5173558"/>
                </a:cubicBezTo>
                <a:cubicBezTo>
                  <a:pt x="5717617" y="5172108"/>
                  <a:pt x="5717001" y="5173006"/>
                  <a:pt x="5719051" y="5176252"/>
                </a:cubicBezTo>
                <a:cubicBezTo>
                  <a:pt x="5721101" y="5179500"/>
                  <a:pt x="5723152" y="5182747"/>
                  <a:pt x="5728483" y="5187444"/>
                </a:cubicBezTo>
                <a:cubicBezTo>
                  <a:pt x="5742432" y="5198290"/>
                  <a:pt x="5752482" y="5208583"/>
                  <a:pt x="5761915" y="5219775"/>
                </a:cubicBezTo>
                <a:cubicBezTo>
                  <a:pt x="5776681" y="5235663"/>
                  <a:pt x="5790629" y="5246508"/>
                  <a:pt x="5806628" y="5260601"/>
                </a:cubicBezTo>
                <a:cubicBezTo>
                  <a:pt x="5830625" y="5281740"/>
                  <a:pt x="5854623" y="5302877"/>
                  <a:pt x="5881287" y="5326364"/>
                </a:cubicBezTo>
                <a:cubicBezTo>
                  <a:pt x="5883337" y="5329611"/>
                  <a:pt x="5892569" y="5334861"/>
                  <a:pt x="5894003" y="5339006"/>
                </a:cubicBezTo>
                <a:cubicBezTo>
                  <a:pt x="5890721" y="5337555"/>
                  <a:pt x="5884771" y="5333756"/>
                  <a:pt x="5883539" y="5335552"/>
                </a:cubicBezTo>
                <a:cubicBezTo>
                  <a:pt x="5878408" y="5336795"/>
                  <a:pt x="5870408" y="5329751"/>
                  <a:pt x="5859742" y="5320355"/>
                </a:cubicBezTo>
                <a:cubicBezTo>
                  <a:pt x="5854410" y="5315658"/>
                  <a:pt x="5847026" y="5307713"/>
                  <a:pt x="5837178" y="5303362"/>
                </a:cubicBezTo>
                <a:cubicBezTo>
                  <a:pt x="5824463" y="5290721"/>
                  <a:pt x="5807230" y="5278424"/>
                  <a:pt x="5795131" y="5264885"/>
                </a:cubicBezTo>
                <a:cubicBezTo>
                  <a:pt x="5788365" y="5256042"/>
                  <a:pt x="5779750" y="5249894"/>
                  <a:pt x="5771750" y="5242847"/>
                </a:cubicBezTo>
                <a:cubicBezTo>
                  <a:pt x="5769083" y="5240499"/>
                  <a:pt x="5762519" y="5237598"/>
                  <a:pt x="5761286" y="5239394"/>
                </a:cubicBezTo>
                <a:cubicBezTo>
                  <a:pt x="5762720" y="5243540"/>
                  <a:pt x="5766002" y="5244989"/>
                  <a:pt x="5771335" y="5249687"/>
                </a:cubicBezTo>
                <a:cubicBezTo>
                  <a:pt x="5802717" y="5278770"/>
                  <a:pt x="5835329" y="5306056"/>
                  <a:pt x="5866093" y="5336038"/>
                </a:cubicBezTo>
                <a:cubicBezTo>
                  <a:pt x="5894808" y="5362773"/>
                  <a:pt x="5927422" y="5390058"/>
                  <a:pt x="5956753" y="5415895"/>
                </a:cubicBezTo>
                <a:cubicBezTo>
                  <a:pt x="5959418" y="5418244"/>
                  <a:pt x="5964751" y="5422941"/>
                  <a:pt x="5965367" y="5422042"/>
                </a:cubicBezTo>
                <a:cubicBezTo>
                  <a:pt x="5966600" y="5420247"/>
                  <a:pt x="5963934" y="5417897"/>
                  <a:pt x="5961267" y="5415549"/>
                </a:cubicBezTo>
                <a:cubicBezTo>
                  <a:pt x="5956551" y="5409953"/>
                  <a:pt x="5954500" y="5406706"/>
                  <a:pt x="5949784" y="5401111"/>
                </a:cubicBezTo>
                <a:cubicBezTo>
                  <a:pt x="5947118" y="5398762"/>
                  <a:pt x="5948350" y="5396965"/>
                  <a:pt x="5951017" y="5399314"/>
                </a:cubicBezTo>
                <a:cubicBezTo>
                  <a:pt x="5959016" y="5406361"/>
                  <a:pt x="5963532" y="5406014"/>
                  <a:pt x="5968248" y="5411610"/>
                </a:cubicBezTo>
                <a:cubicBezTo>
                  <a:pt x="5972348" y="5418103"/>
                  <a:pt x="5983014" y="5427498"/>
                  <a:pt x="5983832" y="5432542"/>
                </a:cubicBezTo>
                <a:cubicBezTo>
                  <a:pt x="5986700" y="5440832"/>
                  <a:pt x="5995315" y="5446980"/>
                  <a:pt x="6003314" y="5454026"/>
                </a:cubicBezTo>
                <a:cubicBezTo>
                  <a:pt x="6013979" y="5463421"/>
                  <a:pt x="6021161" y="5465423"/>
                  <a:pt x="6032443" y="5473920"/>
                </a:cubicBezTo>
                <a:cubicBezTo>
                  <a:pt x="6044141" y="5475578"/>
                  <a:pt x="6059523" y="5490568"/>
                  <a:pt x="6074704" y="5499617"/>
                </a:cubicBezTo>
                <a:cubicBezTo>
                  <a:pt x="6077371" y="5501966"/>
                  <a:pt x="6082704" y="5506663"/>
                  <a:pt x="6082087" y="5507561"/>
                </a:cubicBezTo>
                <a:cubicBezTo>
                  <a:pt x="6084137" y="5510808"/>
                  <a:pt x="6082904" y="5512604"/>
                  <a:pt x="6077570" y="5507908"/>
                </a:cubicBezTo>
                <a:cubicBezTo>
                  <a:pt x="6072238" y="5503209"/>
                  <a:pt x="6065673" y="5500309"/>
                  <a:pt x="6068340" y="5502657"/>
                </a:cubicBezTo>
                <a:cubicBezTo>
                  <a:pt x="6069772" y="5506803"/>
                  <a:pt x="6070591" y="5511846"/>
                  <a:pt x="6078590" y="5518892"/>
                </a:cubicBezTo>
                <a:cubicBezTo>
                  <a:pt x="6084539" y="5522691"/>
                  <a:pt x="6089255" y="5528288"/>
                  <a:pt x="6095205" y="5532085"/>
                </a:cubicBezTo>
                <a:cubicBezTo>
                  <a:pt x="6125566" y="5550185"/>
                  <a:pt x="6153666" y="5577816"/>
                  <a:pt x="6181561" y="5599508"/>
                </a:cubicBezTo>
                <a:cubicBezTo>
                  <a:pt x="6204125" y="5616500"/>
                  <a:pt x="6225658" y="5641232"/>
                  <a:pt x="6247606" y="5659123"/>
                </a:cubicBezTo>
                <a:cubicBezTo>
                  <a:pt x="6250273" y="5661472"/>
                  <a:pt x="6249657" y="5662370"/>
                  <a:pt x="6251706" y="5665616"/>
                </a:cubicBezTo>
                <a:cubicBezTo>
                  <a:pt x="6259088" y="5673561"/>
                  <a:pt x="6267705" y="5679709"/>
                  <a:pt x="6269554" y="5677015"/>
                </a:cubicBezTo>
                <a:cubicBezTo>
                  <a:pt x="6277967" y="5677222"/>
                  <a:pt x="6294582" y="5690415"/>
                  <a:pt x="6303199" y="5696565"/>
                </a:cubicBezTo>
                <a:cubicBezTo>
                  <a:pt x="6317147" y="5707408"/>
                  <a:pt x="6331095" y="5718255"/>
                  <a:pt x="6336014" y="5729791"/>
                </a:cubicBezTo>
                <a:cubicBezTo>
                  <a:pt x="6338063" y="5733039"/>
                  <a:pt x="6340114" y="5736286"/>
                  <a:pt x="6342780" y="5738633"/>
                </a:cubicBezTo>
                <a:lnTo>
                  <a:pt x="6361825" y="5758293"/>
                </a:lnTo>
                <a:lnTo>
                  <a:pt x="6351655" y="5754938"/>
                </a:lnTo>
                <a:cubicBezTo>
                  <a:pt x="6350423" y="5756735"/>
                  <a:pt x="6355140" y="5762329"/>
                  <a:pt x="6363139" y="5769376"/>
                </a:cubicBezTo>
                <a:cubicBezTo>
                  <a:pt x="6369088" y="5773176"/>
                  <a:pt x="6375855" y="5782018"/>
                  <a:pt x="6385703" y="5786369"/>
                </a:cubicBezTo>
                <a:cubicBezTo>
                  <a:pt x="6388986" y="5787820"/>
                  <a:pt x="6396369" y="5795764"/>
                  <a:pt x="6399036" y="5798113"/>
                </a:cubicBezTo>
                <a:lnTo>
                  <a:pt x="6423997" y="5823336"/>
                </a:lnTo>
                <a:lnTo>
                  <a:pt x="6424013" y="5823664"/>
                </a:lnTo>
                <a:lnTo>
                  <a:pt x="6419785" y="5833946"/>
                </a:lnTo>
                <a:lnTo>
                  <a:pt x="6411738" y="5829477"/>
                </a:lnTo>
                <a:cubicBezTo>
                  <a:pt x="6407840" y="5828926"/>
                  <a:pt x="6409889" y="5832172"/>
                  <a:pt x="6414606" y="5837768"/>
                </a:cubicBezTo>
                <a:lnTo>
                  <a:pt x="6416470" y="5840323"/>
                </a:lnTo>
                <a:lnTo>
                  <a:pt x="6414349" y="5841030"/>
                </a:lnTo>
                <a:lnTo>
                  <a:pt x="6412756" y="5840462"/>
                </a:lnTo>
                <a:cubicBezTo>
                  <a:pt x="6408140" y="5837837"/>
                  <a:pt x="6405833" y="5836524"/>
                  <a:pt x="6405602" y="5836862"/>
                </a:cubicBezTo>
                <a:lnTo>
                  <a:pt x="6410263" y="5842393"/>
                </a:lnTo>
                <a:lnTo>
                  <a:pt x="6401428" y="5845340"/>
                </a:lnTo>
                <a:cubicBezTo>
                  <a:pt x="6394528" y="5845328"/>
                  <a:pt x="6385956" y="5843578"/>
                  <a:pt x="6375562" y="5840208"/>
                </a:cubicBezTo>
                <a:cubicBezTo>
                  <a:pt x="6353810" y="5829409"/>
                  <a:pt x="6332063" y="5818607"/>
                  <a:pt x="6309353" y="5803749"/>
                </a:cubicBezTo>
                <a:cubicBezTo>
                  <a:pt x="6281141" y="5781859"/>
                  <a:pt x="6235279" y="5782729"/>
                  <a:pt x="6239747" y="5720462"/>
                </a:cubicBezTo>
                <a:cubicBezTo>
                  <a:pt x="6240452" y="5707196"/>
                  <a:pt x="6223243" y="5699370"/>
                  <a:pt x="6214418" y="5710748"/>
                </a:cubicBezTo>
                <a:cubicBezTo>
                  <a:pt x="6175535" y="5757360"/>
                  <a:pt x="6164014" y="5708647"/>
                  <a:pt x="6151089" y="5686468"/>
                </a:cubicBezTo>
                <a:cubicBezTo>
                  <a:pt x="6141749" y="5663198"/>
                  <a:pt x="6132664" y="5657255"/>
                  <a:pt x="6110915" y="5646455"/>
                </a:cubicBezTo>
                <a:cubicBezTo>
                  <a:pt x="6046626" y="5618112"/>
                  <a:pt x="5977097" y="5600064"/>
                  <a:pt x="5926878" y="5550049"/>
                </a:cubicBezTo>
                <a:cubicBezTo>
                  <a:pt x="5849408" y="5482203"/>
                  <a:pt x="5756209" y="5445236"/>
                  <a:pt x="5670873" y="5392829"/>
                </a:cubicBezTo>
                <a:cubicBezTo>
                  <a:pt x="5629998" y="5366082"/>
                  <a:pt x="5586499" y="5344480"/>
                  <a:pt x="5543001" y="5322880"/>
                </a:cubicBezTo>
                <a:cubicBezTo>
                  <a:pt x="5534877" y="5320998"/>
                  <a:pt x="5527456" y="5305847"/>
                  <a:pt x="5517927" y="5330492"/>
                </a:cubicBezTo>
                <a:cubicBezTo>
                  <a:pt x="5500792" y="5387902"/>
                  <a:pt x="5475719" y="5395514"/>
                  <a:pt x="5436506" y="5359561"/>
                </a:cubicBezTo>
                <a:cubicBezTo>
                  <a:pt x="5411876" y="5336583"/>
                  <a:pt x="5391086" y="5329843"/>
                  <a:pt x="5366272" y="5354779"/>
                </a:cubicBezTo>
                <a:cubicBezTo>
                  <a:pt x="5352903" y="5363187"/>
                  <a:pt x="5340497" y="5375657"/>
                  <a:pt x="5324953" y="5358621"/>
                </a:cubicBezTo>
                <a:cubicBezTo>
                  <a:pt x="5273772" y="5304545"/>
                  <a:pt x="5206163" y="5294616"/>
                  <a:pt x="5145457" y="5265188"/>
                </a:cubicBezTo>
                <a:cubicBezTo>
                  <a:pt x="5127289" y="5253300"/>
                  <a:pt x="5107459" y="5250620"/>
                  <a:pt x="5111487" y="5218942"/>
                </a:cubicBezTo>
                <a:cubicBezTo>
                  <a:pt x="5118389" y="5199444"/>
                  <a:pt x="5098560" y="5196760"/>
                  <a:pt x="5086856" y="5195962"/>
                </a:cubicBezTo>
                <a:cubicBezTo>
                  <a:pt x="5070608" y="5192194"/>
                  <a:pt x="5056281" y="5196545"/>
                  <a:pt x="5045793" y="5217131"/>
                </a:cubicBezTo>
                <a:cubicBezTo>
                  <a:pt x="5043173" y="5222279"/>
                  <a:pt x="5039850" y="5240690"/>
                  <a:pt x="5043431" y="5239603"/>
                </a:cubicBezTo>
                <a:cubicBezTo>
                  <a:pt x="5090253" y="5242791"/>
                  <a:pt x="5080282" y="5298026"/>
                  <a:pt x="5108494" y="5319918"/>
                </a:cubicBezTo>
                <a:cubicBezTo>
                  <a:pt x="5172078" y="5361525"/>
                  <a:pt x="5224217" y="5419656"/>
                  <a:pt x="5273733" y="5482936"/>
                </a:cubicBezTo>
                <a:cubicBezTo>
                  <a:pt x="5291199" y="5508093"/>
                  <a:pt x="5309366" y="5519980"/>
                  <a:pt x="5332260" y="5486923"/>
                </a:cubicBezTo>
                <a:cubicBezTo>
                  <a:pt x="5337506" y="5476631"/>
                  <a:pt x="5345370" y="5461189"/>
                  <a:pt x="5359956" y="5474165"/>
                </a:cubicBezTo>
                <a:cubicBezTo>
                  <a:pt x="5369041" y="5480109"/>
                  <a:pt x="5368337" y="5493375"/>
                  <a:pt x="5363094" y="5503669"/>
                </a:cubicBezTo>
                <a:cubicBezTo>
                  <a:pt x="5346402" y="5530489"/>
                  <a:pt x="5356448" y="5540491"/>
                  <a:pt x="5379157" y="5555351"/>
                </a:cubicBezTo>
                <a:cubicBezTo>
                  <a:pt x="5406408" y="5573183"/>
                  <a:pt x="5433658" y="5591015"/>
                  <a:pt x="5466854" y="5585289"/>
                </a:cubicBezTo>
                <a:cubicBezTo>
                  <a:pt x="5478559" y="5586084"/>
                  <a:pt x="5496467" y="5580646"/>
                  <a:pt x="5500308" y="5596885"/>
                </a:cubicBezTo>
                <a:cubicBezTo>
                  <a:pt x="5510869" y="5641538"/>
                  <a:pt x="5547906" y="5652046"/>
                  <a:pt x="5576116" y="5673937"/>
                </a:cubicBezTo>
                <a:cubicBezTo>
                  <a:pt x="5610791" y="5706920"/>
                  <a:pt x="5618027" y="5769983"/>
                  <a:pt x="5591550" y="5804125"/>
                </a:cubicBezTo>
                <a:cubicBezTo>
                  <a:pt x="5577481" y="5825799"/>
                  <a:pt x="5582281" y="5846097"/>
                  <a:pt x="5571793" y="5866683"/>
                </a:cubicBezTo>
                <a:cubicBezTo>
                  <a:pt x="5554587" y="5858852"/>
                  <a:pt x="5540961" y="5849938"/>
                  <a:pt x="5525673" y="5850229"/>
                </a:cubicBezTo>
                <a:cubicBezTo>
                  <a:pt x="5422948" y="5837907"/>
                  <a:pt x="5351421" y="5746503"/>
                  <a:pt x="5261803" y="5708448"/>
                </a:cubicBezTo>
                <a:cubicBezTo>
                  <a:pt x="5198476" y="5684167"/>
                  <a:pt x="5151581" y="5615739"/>
                  <a:pt x="5075144" y="5617189"/>
                </a:cubicBezTo>
                <a:cubicBezTo>
                  <a:pt x="5067021" y="5615305"/>
                  <a:pt x="5054356" y="5610449"/>
                  <a:pt x="5055058" y="5597184"/>
                </a:cubicBezTo>
                <a:cubicBezTo>
                  <a:pt x="5060743" y="5556300"/>
                  <a:pt x="5036631" y="5567971"/>
                  <a:pt x="5017763" y="5569349"/>
                </a:cubicBezTo>
                <a:cubicBezTo>
                  <a:pt x="5007017" y="5572611"/>
                  <a:pt x="4992689" y="5576961"/>
                  <a:pt x="4983606" y="5571014"/>
                </a:cubicBezTo>
                <a:cubicBezTo>
                  <a:pt x="4929804" y="5522088"/>
                  <a:pt x="4855991" y="5518393"/>
                  <a:pt x="4802189" y="5469465"/>
                </a:cubicBezTo>
                <a:cubicBezTo>
                  <a:pt x="4767572" y="5450245"/>
                  <a:pt x="4721538" y="5421982"/>
                  <a:pt x="4677926" y="5396518"/>
                </a:cubicBezTo>
                <a:lnTo>
                  <a:pt x="4673381" y="5393975"/>
                </a:lnTo>
                <a:lnTo>
                  <a:pt x="4588341" y="5331789"/>
                </a:lnTo>
                <a:cubicBezTo>
                  <a:pt x="4554492" y="5306509"/>
                  <a:pt x="4523463" y="5283335"/>
                  <a:pt x="4489614" y="5258055"/>
                </a:cubicBezTo>
                <a:cubicBezTo>
                  <a:pt x="4483972" y="5253842"/>
                  <a:pt x="4477720" y="5250678"/>
                  <a:pt x="4471467" y="5247516"/>
                </a:cubicBezTo>
                <a:cubicBezTo>
                  <a:pt x="4468646" y="5245408"/>
                  <a:pt x="4467048" y="5241201"/>
                  <a:pt x="4461406" y="5236989"/>
                </a:cubicBezTo>
                <a:cubicBezTo>
                  <a:pt x="4444481" y="5224348"/>
                  <a:pt x="4426945" y="5212758"/>
                  <a:pt x="4411620" y="5204324"/>
                </a:cubicBezTo>
                <a:cubicBezTo>
                  <a:pt x="4405979" y="5200111"/>
                  <a:pt x="4396905" y="5194841"/>
                  <a:pt x="4391875" y="5189578"/>
                </a:cubicBezTo>
                <a:cubicBezTo>
                  <a:pt x="4384635" y="5181158"/>
                  <a:pt x="4372741" y="5173781"/>
                  <a:pt x="4364278" y="5167461"/>
                </a:cubicBezTo>
                <a:cubicBezTo>
                  <a:pt x="4355816" y="5161142"/>
                  <a:pt x="4345754" y="5150614"/>
                  <a:pt x="4335460" y="5147443"/>
                </a:cubicBezTo>
                <a:cubicBezTo>
                  <a:pt x="4328596" y="5145331"/>
                  <a:pt x="4327607" y="5140075"/>
                  <a:pt x="4321967" y="5135861"/>
                </a:cubicBezTo>
                <a:cubicBezTo>
                  <a:pt x="4288117" y="5110580"/>
                  <a:pt x="4251447" y="5083194"/>
                  <a:pt x="4214777" y="5055807"/>
                </a:cubicBezTo>
                <a:cubicBezTo>
                  <a:pt x="4190379" y="5042102"/>
                  <a:pt x="4169034" y="5023150"/>
                  <a:pt x="4146468" y="5006296"/>
                </a:cubicBezTo>
                <a:cubicBezTo>
                  <a:pt x="4140826" y="5002082"/>
                  <a:pt x="4134574" y="4998919"/>
                  <a:pt x="4130532" y="4998913"/>
                </a:cubicBezTo>
                <a:cubicBezTo>
                  <a:pt x="4138382" y="5006283"/>
                  <a:pt x="4146235" y="5013653"/>
                  <a:pt x="4154697" y="5019973"/>
                </a:cubicBezTo>
                <a:cubicBezTo>
                  <a:pt x="4165979" y="5028400"/>
                  <a:pt x="4177263" y="5036827"/>
                  <a:pt x="4188546" y="5045252"/>
                </a:cubicBezTo>
                <a:cubicBezTo>
                  <a:pt x="4194187" y="5049466"/>
                  <a:pt x="4205470" y="5057893"/>
                  <a:pt x="4200205" y="5059987"/>
                </a:cubicBezTo>
                <a:cubicBezTo>
                  <a:pt x="4198984" y="5062087"/>
                  <a:pt x="4204625" y="5066300"/>
                  <a:pt x="4207446" y="5068406"/>
                </a:cubicBezTo>
                <a:cubicBezTo>
                  <a:pt x="4224371" y="5081047"/>
                  <a:pt x="4241295" y="5093687"/>
                  <a:pt x="4258220" y="5106328"/>
                </a:cubicBezTo>
                <a:cubicBezTo>
                  <a:pt x="4261041" y="5108433"/>
                  <a:pt x="4263862" y="5110541"/>
                  <a:pt x="4266682" y="5112648"/>
                </a:cubicBezTo>
                <a:cubicBezTo>
                  <a:pt x="4269504" y="5114754"/>
                  <a:pt x="4268892" y="5115805"/>
                  <a:pt x="4268281" y="5116854"/>
                </a:cubicBezTo>
                <a:cubicBezTo>
                  <a:pt x="4268281" y="5116854"/>
                  <a:pt x="4268281" y="5116854"/>
                  <a:pt x="4267670" y="5117904"/>
                </a:cubicBezTo>
                <a:cubicBezTo>
                  <a:pt x="4267670" y="5117904"/>
                  <a:pt x="4264849" y="5115798"/>
                  <a:pt x="4264849" y="5115798"/>
                </a:cubicBezTo>
                <a:cubicBezTo>
                  <a:pt x="4245715" y="5100001"/>
                  <a:pt x="4224748" y="5087353"/>
                  <a:pt x="4204392" y="5073657"/>
                </a:cubicBezTo>
                <a:cubicBezTo>
                  <a:pt x="4190288" y="5063123"/>
                  <a:pt x="4179005" y="5054697"/>
                  <a:pt x="4163679" y="5046263"/>
                </a:cubicBezTo>
                <a:cubicBezTo>
                  <a:pt x="4160247" y="5045206"/>
                  <a:pt x="4157427" y="5043100"/>
                  <a:pt x="4157427" y="5043100"/>
                </a:cubicBezTo>
                <a:cubicBezTo>
                  <a:pt x="4142335" y="5027310"/>
                  <a:pt x="4127009" y="5018877"/>
                  <a:pt x="4110696" y="5005186"/>
                </a:cubicBezTo>
                <a:cubicBezTo>
                  <a:pt x="4105054" y="5000973"/>
                  <a:pt x="4095980" y="4995702"/>
                  <a:pt x="4088740" y="4987282"/>
                </a:cubicBezTo>
                <a:cubicBezTo>
                  <a:pt x="4083710" y="4982020"/>
                  <a:pt x="4077457" y="4978856"/>
                  <a:pt x="4072803" y="4979898"/>
                </a:cubicBezTo>
                <a:cubicBezTo>
                  <a:pt x="4064717" y="4979886"/>
                  <a:pt x="4064108" y="4980936"/>
                  <a:pt x="4074779" y="4990414"/>
                </a:cubicBezTo>
                <a:cubicBezTo>
                  <a:pt x="4085451" y="4999890"/>
                  <a:pt x="4086440" y="5005147"/>
                  <a:pt x="4098333" y="5012522"/>
                </a:cubicBezTo>
                <a:cubicBezTo>
                  <a:pt x="4107407" y="5017793"/>
                  <a:pt x="4115259" y="5025163"/>
                  <a:pt x="4123721" y="5031484"/>
                </a:cubicBezTo>
                <a:cubicBezTo>
                  <a:pt x="4126542" y="5033590"/>
                  <a:pt x="4129363" y="5035698"/>
                  <a:pt x="4134393" y="5040961"/>
                </a:cubicBezTo>
                <a:cubicBezTo>
                  <a:pt x="4123110" y="5032534"/>
                  <a:pt x="4114036" y="5027263"/>
                  <a:pt x="4105574" y="5020944"/>
                </a:cubicBezTo>
                <a:cubicBezTo>
                  <a:pt x="4104352" y="5023043"/>
                  <a:pt x="4100310" y="5023036"/>
                  <a:pt x="4106939" y="5032507"/>
                </a:cubicBezTo>
                <a:cubicBezTo>
                  <a:pt x="4108538" y="5036713"/>
                  <a:pt x="4114180" y="5040927"/>
                  <a:pt x="4122642" y="5047248"/>
                </a:cubicBezTo>
                <a:cubicBezTo>
                  <a:pt x="4125463" y="5049353"/>
                  <a:pt x="4127673" y="5052511"/>
                  <a:pt x="4123630" y="5052504"/>
                </a:cubicBezTo>
                <a:cubicBezTo>
                  <a:pt x="4120809" y="5050398"/>
                  <a:pt x="4120198" y="5051449"/>
                  <a:pt x="4117378" y="5049340"/>
                </a:cubicBezTo>
                <a:cubicBezTo>
                  <a:pt x="4103275" y="5038808"/>
                  <a:pt x="4087948" y="5030374"/>
                  <a:pt x="4078498" y="5018798"/>
                </a:cubicBezTo>
                <a:cubicBezTo>
                  <a:pt x="4071258" y="5010377"/>
                  <a:pt x="4059974" y="5001950"/>
                  <a:pt x="4053111" y="4999837"/>
                </a:cubicBezTo>
                <a:cubicBezTo>
                  <a:pt x="4045637" y="4998773"/>
                  <a:pt x="4037174" y="4992453"/>
                  <a:pt x="4025891" y="4984027"/>
                </a:cubicBezTo>
                <a:cubicBezTo>
                  <a:pt x="4017429" y="4977706"/>
                  <a:pt x="4008966" y="4971386"/>
                  <a:pt x="4005912" y="4976637"/>
                </a:cubicBezTo>
                <a:cubicBezTo>
                  <a:pt x="4004690" y="4978736"/>
                  <a:pt x="3996227" y="4972416"/>
                  <a:pt x="3989975" y="4969253"/>
                </a:cubicBezTo>
                <a:cubicBezTo>
                  <a:pt x="3984334" y="4965040"/>
                  <a:pt x="3978692" y="4960826"/>
                  <a:pt x="3975871" y="4958720"/>
                </a:cubicBezTo>
                <a:cubicBezTo>
                  <a:pt x="3970230" y="4954506"/>
                  <a:pt x="3966399" y="4952399"/>
                  <a:pt x="3964806" y="4952527"/>
                </a:cubicBezTo>
                <a:cubicBezTo>
                  <a:pt x="3963214" y="4952656"/>
                  <a:pt x="3963860" y="4955022"/>
                  <a:pt x="3967175" y="4959757"/>
                </a:cubicBezTo>
                <a:cubicBezTo>
                  <a:pt x="3968774" y="4963963"/>
                  <a:pt x="3969763" y="4969220"/>
                  <a:pt x="3978836" y="4974491"/>
                </a:cubicBezTo>
                <a:cubicBezTo>
                  <a:pt x="3990730" y="4981866"/>
                  <a:pt x="4002013" y="4990294"/>
                  <a:pt x="4012684" y="4999771"/>
                </a:cubicBezTo>
                <a:cubicBezTo>
                  <a:pt x="4026177" y="5011354"/>
                  <a:pt x="4038071" y="5018731"/>
                  <a:pt x="4049354" y="5027157"/>
                </a:cubicBezTo>
                <a:cubicBezTo>
                  <a:pt x="4060638" y="5035585"/>
                  <a:pt x="4067878" y="5044004"/>
                  <a:pt x="4079162" y="5052431"/>
                </a:cubicBezTo>
                <a:cubicBezTo>
                  <a:pt x="4087624" y="5058751"/>
                  <a:pt x="4088612" y="5064008"/>
                  <a:pt x="4085557" y="5069258"/>
                </a:cubicBezTo>
                <a:cubicBezTo>
                  <a:pt x="4081514" y="5069251"/>
                  <a:pt x="4090355" y="5081879"/>
                  <a:pt x="4096606" y="5085042"/>
                </a:cubicBezTo>
                <a:cubicBezTo>
                  <a:pt x="4107890" y="5093469"/>
                  <a:pt x="4115130" y="5101889"/>
                  <a:pt x="4128245" y="5107165"/>
                </a:cubicBezTo>
                <a:cubicBezTo>
                  <a:pt x="4134498" y="5110328"/>
                  <a:pt x="4142350" y="5117699"/>
                  <a:pt x="4141127" y="5119799"/>
                </a:cubicBezTo>
                <a:cubicBezTo>
                  <a:pt x="4138684" y="5123998"/>
                  <a:pt x="4144937" y="5127162"/>
                  <a:pt x="4151190" y="5130326"/>
                </a:cubicBezTo>
                <a:cubicBezTo>
                  <a:pt x="4168724" y="5141916"/>
                  <a:pt x="4168724" y="5141916"/>
                  <a:pt x="4185039" y="5155606"/>
                </a:cubicBezTo>
                <a:cubicBezTo>
                  <a:pt x="4195710" y="5165082"/>
                  <a:pt x="4206382" y="5174560"/>
                  <a:pt x="4217665" y="5182985"/>
                </a:cubicBezTo>
                <a:cubicBezTo>
                  <a:pt x="4231159" y="5194570"/>
                  <a:pt x="4247472" y="5208260"/>
                  <a:pt x="4261576" y="5218793"/>
                </a:cubicBezTo>
                <a:cubicBezTo>
                  <a:pt x="4264397" y="5220900"/>
                  <a:pt x="4264397" y="5220900"/>
                  <a:pt x="4267217" y="5223006"/>
                </a:cubicBezTo>
                <a:cubicBezTo>
                  <a:pt x="4270038" y="5225113"/>
                  <a:pt x="4265385" y="5226158"/>
                  <a:pt x="4271026" y="5230370"/>
                </a:cubicBezTo>
                <a:cubicBezTo>
                  <a:pt x="4277279" y="5233533"/>
                  <a:pt x="4280710" y="5234590"/>
                  <a:pt x="4283531" y="5236698"/>
                </a:cubicBezTo>
                <a:cubicBezTo>
                  <a:pt x="4291993" y="5243017"/>
                  <a:pt x="4296413" y="5249330"/>
                  <a:pt x="4302055" y="5253545"/>
                </a:cubicBezTo>
                <a:cubicBezTo>
                  <a:pt x="4310516" y="5259863"/>
                  <a:pt x="4316770" y="5263027"/>
                  <a:pt x="4321800" y="5268290"/>
                </a:cubicBezTo>
                <a:cubicBezTo>
                  <a:pt x="4326830" y="5273555"/>
                  <a:pt x="4329651" y="5275661"/>
                  <a:pt x="4335293" y="5279875"/>
                </a:cubicBezTo>
                <a:cubicBezTo>
                  <a:pt x="4346577" y="5288301"/>
                  <a:pt x="4356638" y="5298828"/>
                  <a:pt x="4367920" y="5307254"/>
                </a:cubicBezTo>
                <a:cubicBezTo>
                  <a:pt x="4369519" y="5311461"/>
                  <a:pt x="4378592" y="5316731"/>
                  <a:pt x="4384234" y="5320945"/>
                </a:cubicBezTo>
                <a:cubicBezTo>
                  <a:pt x="4387055" y="5323052"/>
                  <a:pt x="4389876" y="5325158"/>
                  <a:pt x="4389876" y="5325158"/>
                </a:cubicBezTo>
                <a:cubicBezTo>
                  <a:pt x="4409622" y="5339905"/>
                  <a:pt x="4429367" y="5354652"/>
                  <a:pt x="4448501" y="5370449"/>
                </a:cubicBezTo>
                <a:cubicBezTo>
                  <a:pt x="4467635" y="5386246"/>
                  <a:pt x="4484561" y="5398885"/>
                  <a:pt x="4504305" y="5413632"/>
                </a:cubicBezTo>
                <a:lnTo>
                  <a:pt x="4519074" y="5424662"/>
                </a:lnTo>
                <a:lnTo>
                  <a:pt x="4519080" y="5424891"/>
                </a:lnTo>
                <a:cubicBezTo>
                  <a:pt x="4528293" y="5439497"/>
                  <a:pt x="4539887" y="5447942"/>
                  <a:pt x="4552464" y="5454456"/>
                </a:cubicBezTo>
                <a:lnTo>
                  <a:pt x="4568754" y="5461914"/>
                </a:lnTo>
                <a:lnTo>
                  <a:pt x="4588335" y="5476902"/>
                </a:lnTo>
                <a:lnTo>
                  <a:pt x="4583821" y="5482802"/>
                </a:lnTo>
                <a:cubicBezTo>
                  <a:pt x="4573051" y="5492801"/>
                  <a:pt x="4559355" y="5501853"/>
                  <a:pt x="4593226" y="5511148"/>
                </a:cubicBezTo>
                <a:cubicBezTo>
                  <a:pt x="4613056" y="5513832"/>
                  <a:pt x="4619516" y="5524921"/>
                  <a:pt x="4605448" y="5546596"/>
                </a:cubicBezTo>
                <a:cubicBezTo>
                  <a:pt x="4600205" y="5556888"/>
                  <a:pt x="4594960" y="5567182"/>
                  <a:pt x="4608586" y="5576098"/>
                </a:cubicBezTo>
                <a:cubicBezTo>
                  <a:pt x="4618629" y="5586100"/>
                  <a:pt x="4627456" y="5574720"/>
                  <a:pt x="4637241" y="5567399"/>
                </a:cubicBezTo>
                <a:cubicBezTo>
                  <a:pt x="4661096" y="5538402"/>
                  <a:pt x="4692631" y="5541883"/>
                  <a:pt x="4704851" y="5577328"/>
                </a:cubicBezTo>
                <a:cubicBezTo>
                  <a:pt x="4709651" y="5597624"/>
                  <a:pt x="4719696" y="5607627"/>
                  <a:pt x="4734984" y="5607338"/>
                </a:cubicBezTo>
                <a:lnTo>
                  <a:pt x="4763677" y="5611862"/>
                </a:lnTo>
                <a:lnTo>
                  <a:pt x="4793012" y="5633772"/>
                </a:lnTo>
                <a:cubicBezTo>
                  <a:pt x="4805894" y="5646405"/>
                  <a:pt x="4820609" y="5655888"/>
                  <a:pt x="4834101" y="5667471"/>
                </a:cubicBezTo>
                <a:lnTo>
                  <a:pt x="4954060" y="5757062"/>
                </a:lnTo>
                <a:lnTo>
                  <a:pt x="4937260" y="5780871"/>
                </a:lnTo>
                <a:cubicBezTo>
                  <a:pt x="4927476" y="5788189"/>
                  <a:pt x="4925813" y="5797397"/>
                  <a:pt x="4928693" y="5809574"/>
                </a:cubicBezTo>
                <a:cubicBezTo>
                  <a:pt x="4928251" y="5840163"/>
                  <a:pt x="4913923" y="5844514"/>
                  <a:pt x="4889551" y="5838860"/>
                </a:cubicBezTo>
                <a:cubicBezTo>
                  <a:pt x="4820019" y="5820812"/>
                  <a:pt x="4753813" y="5784353"/>
                  <a:pt x="4687606" y="5747891"/>
                </a:cubicBezTo>
                <a:cubicBezTo>
                  <a:pt x="4660354" y="5730062"/>
                  <a:pt x="4630481" y="5717376"/>
                  <a:pt x="4607587" y="5750432"/>
                </a:cubicBezTo>
                <a:cubicBezTo>
                  <a:pt x="4590896" y="5777251"/>
                  <a:pt x="4616485" y="5804289"/>
                  <a:pt x="4632991" y="5825381"/>
                </a:cubicBezTo>
                <a:cubicBezTo>
                  <a:pt x="4663122" y="5855392"/>
                  <a:pt x="4666259" y="5884893"/>
                  <a:pt x="4648866" y="5924978"/>
                </a:cubicBezTo>
                <a:cubicBezTo>
                  <a:pt x="4639341" y="5949627"/>
                  <a:pt x="4623611" y="5980505"/>
                  <a:pt x="4632953" y="6003775"/>
                </a:cubicBezTo>
                <a:cubicBezTo>
                  <a:pt x="4666220" y="6063285"/>
                  <a:pt x="4640004" y="6114753"/>
                  <a:pt x="4630031" y="6169988"/>
                </a:cubicBezTo>
                <a:cubicBezTo>
                  <a:pt x="4623385" y="6206811"/>
                  <a:pt x="4600231" y="6222543"/>
                  <a:pt x="4580143" y="6202536"/>
                </a:cubicBezTo>
                <a:cubicBezTo>
                  <a:pt x="4522762" y="6154695"/>
                  <a:pt x="4446584" y="6173472"/>
                  <a:pt x="4397068" y="6110189"/>
                </a:cubicBezTo>
                <a:cubicBezTo>
                  <a:pt x="4371477" y="6083156"/>
                  <a:pt x="4333480" y="6068584"/>
                  <a:pt x="4332707" y="6016610"/>
                </a:cubicBezTo>
                <a:cubicBezTo>
                  <a:pt x="4334368" y="6007405"/>
                  <a:pt x="4327906" y="5996315"/>
                  <a:pt x="4319782" y="5994429"/>
                </a:cubicBezTo>
                <a:cubicBezTo>
                  <a:pt x="4281083" y="5993127"/>
                  <a:pt x="4248332" y="5968264"/>
                  <a:pt x="4205536" y="5933398"/>
                </a:cubicBezTo>
                <a:cubicBezTo>
                  <a:pt x="4223516" y="5993198"/>
                  <a:pt x="4251986" y="6032415"/>
                  <a:pt x="4256344" y="6083300"/>
                </a:cubicBezTo>
                <a:cubicBezTo>
                  <a:pt x="4259225" y="6095478"/>
                  <a:pt x="4257562" y="6104683"/>
                  <a:pt x="4246816" y="6107945"/>
                </a:cubicBezTo>
                <a:cubicBezTo>
                  <a:pt x="4236070" y="6111208"/>
                  <a:pt x="4226988" y="6105265"/>
                  <a:pt x="4223148" y="6089028"/>
                </a:cubicBezTo>
                <a:cubicBezTo>
                  <a:pt x="4215724" y="6073878"/>
                  <a:pt x="4233375" y="6051116"/>
                  <a:pt x="4209003" y="6045463"/>
                </a:cubicBezTo>
                <a:cubicBezTo>
                  <a:pt x="4205423" y="6046550"/>
                  <a:pt x="4205423" y="6046550"/>
                  <a:pt x="4202802" y="6051698"/>
                </a:cubicBezTo>
                <a:cubicBezTo>
                  <a:pt x="4195196" y="6084461"/>
                  <a:pt x="4224624" y="6127737"/>
                  <a:pt x="4186441" y="6161081"/>
                </a:cubicBezTo>
                <a:cubicBezTo>
                  <a:pt x="4186441" y="6161081"/>
                  <a:pt x="4193161" y="6189495"/>
                  <a:pt x="4209150" y="6175940"/>
                </a:cubicBezTo>
                <a:cubicBezTo>
                  <a:pt x="4225137" y="6162383"/>
                  <a:pt x="4233263" y="6164269"/>
                  <a:pt x="4241644" y="6183480"/>
                </a:cubicBezTo>
                <a:cubicBezTo>
                  <a:pt x="4256489" y="6213779"/>
                  <a:pt x="4273954" y="6238932"/>
                  <a:pt x="4260143" y="6277932"/>
                </a:cubicBezTo>
                <a:cubicBezTo>
                  <a:pt x="4256819" y="6296342"/>
                  <a:pt x="4259699" y="6308520"/>
                  <a:pt x="4283111" y="6310113"/>
                </a:cubicBezTo>
                <a:cubicBezTo>
                  <a:pt x="4293856" y="6306851"/>
                  <a:pt x="4304602" y="6303589"/>
                  <a:pt x="4305821" y="6324974"/>
                </a:cubicBezTo>
                <a:cubicBezTo>
                  <a:pt x="4306078" y="6342298"/>
                  <a:pt x="4297252" y="6353678"/>
                  <a:pt x="4283886" y="6362087"/>
                </a:cubicBezTo>
                <a:cubicBezTo>
                  <a:pt x="4270516" y="6370497"/>
                  <a:pt x="4261436" y="6364551"/>
                  <a:pt x="4254972" y="6353462"/>
                </a:cubicBezTo>
                <a:cubicBezTo>
                  <a:pt x="4237507" y="6328308"/>
                  <a:pt x="4227206" y="6300982"/>
                  <a:pt x="4187547" y="6295619"/>
                </a:cubicBezTo>
                <a:cubicBezTo>
                  <a:pt x="4224656" y="6371367"/>
                  <a:pt x="4262468" y="6433849"/>
                  <a:pt x="4334178" y="6477341"/>
                </a:cubicBezTo>
                <a:cubicBezTo>
                  <a:pt x="4332000" y="6451899"/>
                  <a:pt x="4317413" y="6438925"/>
                  <a:pt x="4313571" y="6422687"/>
                </a:cubicBezTo>
                <a:cubicBezTo>
                  <a:pt x="4305191" y="6403478"/>
                  <a:pt x="4288684" y="6382384"/>
                  <a:pt x="4311838" y="6366653"/>
                </a:cubicBezTo>
                <a:cubicBezTo>
                  <a:pt x="4331411" y="6352012"/>
                  <a:pt x="4349577" y="6363899"/>
                  <a:pt x="4362500" y="6386080"/>
                </a:cubicBezTo>
                <a:lnTo>
                  <a:pt x="4496093" y="6658775"/>
                </a:lnTo>
                <a:cubicBezTo>
                  <a:pt x="4505435" y="6682042"/>
                  <a:pt x="4471869" y="6783599"/>
                  <a:pt x="4453960" y="6789036"/>
                </a:cubicBezTo>
                <a:cubicBezTo>
                  <a:pt x="4424346" y="6793674"/>
                  <a:pt x="4393771" y="6794256"/>
                  <a:pt x="4374384" y="6760985"/>
                </a:cubicBezTo>
                <a:cubicBezTo>
                  <a:pt x="4366963" y="6745836"/>
                  <a:pt x="4356218" y="6749098"/>
                  <a:pt x="4344510" y="6748299"/>
                </a:cubicBezTo>
                <a:cubicBezTo>
                  <a:pt x="4292448" y="6755404"/>
                  <a:pt x="4262315" y="6725394"/>
                  <a:pt x="4239089" y="6675887"/>
                </a:cubicBezTo>
                <a:cubicBezTo>
                  <a:pt x="4221366" y="6633410"/>
                  <a:pt x="4196480" y="6593109"/>
                  <a:pt x="4185918" y="6548453"/>
                </a:cubicBezTo>
                <a:cubicBezTo>
                  <a:pt x="4183039" y="6536275"/>
                  <a:pt x="4175617" y="6521126"/>
                  <a:pt x="4157706" y="6526563"/>
                </a:cubicBezTo>
                <a:cubicBezTo>
                  <a:pt x="4154384" y="6544975"/>
                  <a:pt x="4160845" y="6556065"/>
                  <a:pt x="4167307" y="6567157"/>
                </a:cubicBezTo>
                <a:cubicBezTo>
                  <a:pt x="4172809" y="6574187"/>
                  <a:pt x="4179273" y="6585278"/>
                  <a:pt x="4169485" y="6592600"/>
                </a:cubicBezTo>
                <a:cubicBezTo>
                  <a:pt x="4159699" y="6599923"/>
                  <a:pt x="4153239" y="6588831"/>
                  <a:pt x="4147737" y="6581799"/>
                </a:cubicBezTo>
                <a:cubicBezTo>
                  <a:pt x="4116389" y="6530407"/>
                  <a:pt x="4115870" y="6495758"/>
                  <a:pt x="4152133" y="6454293"/>
                </a:cubicBezTo>
                <a:cubicBezTo>
                  <a:pt x="4110813" y="6458136"/>
                  <a:pt x="4083562" y="6440305"/>
                  <a:pt x="4066797" y="6401889"/>
                </a:cubicBezTo>
                <a:cubicBezTo>
                  <a:pt x="4041654" y="6344261"/>
                  <a:pt x="3975519" y="6373039"/>
                  <a:pt x="3948711" y="6324618"/>
                </a:cubicBezTo>
                <a:cubicBezTo>
                  <a:pt x="3947751" y="6320559"/>
                  <a:pt x="3944167" y="6321646"/>
                  <a:pt x="3940586" y="6322732"/>
                </a:cubicBezTo>
                <a:cubicBezTo>
                  <a:pt x="3883277" y="6340131"/>
                  <a:pt x="3874710" y="6368836"/>
                  <a:pt x="3911562" y="6427260"/>
                </a:cubicBezTo>
                <a:lnTo>
                  <a:pt x="3928065" y="6448354"/>
                </a:lnTo>
                <a:cubicBezTo>
                  <a:pt x="3946750" y="6494891"/>
                  <a:pt x="3995048" y="6536789"/>
                  <a:pt x="3938257" y="6588835"/>
                </a:cubicBezTo>
                <a:cubicBezTo>
                  <a:pt x="3934676" y="6589923"/>
                  <a:pt x="3933012" y="6599129"/>
                  <a:pt x="3933972" y="6603188"/>
                </a:cubicBezTo>
                <a:cubicBezTo>
                  <a:pt x="3935707" y="6659219"/>
                  <a:pt x="3917097" y="6677924"/>
                  <a:pt x="3867395" y="6662557"/>
                </a:cubicBezTo>
                <a:cubicBezTo>
                  <a:pt x="3859272" y="6660671"/>
                  <a:pt x="3846605" y="6655814"/>
                  <a:pt x="3842321" y="6670170"/>
                </a:cubicBezTo>
                <a:cubicBezTo>
                  <a:pt x="3837337" y="6697786"/>
                  <a:pt x="3820128" y="6689959"/>
                  <a:pt x="3802921" y="6682131"/>
                </a:cubicBezTo>
                <a:lnTo>
                  <a:pt x="3801960" y="6681709"/>
                </a:lnTo>
                <a:lnTo>
                  <a:pt x="3792202" y="6673520"/>
                </a:lnTo>
                <a:cubicBezTo>
                  <a:pt x="3792202" y="6673520"/>
                  <a:pt x="3789755" y="6670884"/>
                  <a:pt x="3787307" y="6668247"/>
                </a:cubicBezTo>
                <a:cubicBezTo>
                  <a:pt x="3777144" y="6652589"/>
                  <a:pt x="3762138" y="6642704"/>
                  <a:pt x="3750591" y="6628695"/>
                </a:cubicBezTo>
                <a:cubicBezTo>
                  <a:pt x="3739045" y="6614686"/>
                  <a:pt x="3726807" y="6601504"/>
                  <a:pt x="3713876" y="6589144"/>
                </a:cubicBezTo>
                <a:cubicBezTo>
                  <a:pt x="3675085" y="6552067"/>
                  <a:pt x="3642201" y="6513503"/>
                  <a:pt x="3604795" y="6474775"/>
                </a:cubicBezTo>
                <a:cubicBezTo>
                  <a:pt x="3604795" y="6474775"/>
                  <a:pt x="3605486" y="6473952"/>
                  <a:pt x="3603038" y="6471314"/>
                </a:cubicBezTo>
                <a:cubicBezTo>
                  <a:pt x="3606870" y="6472302"/>
                  <a:pt x="3608626" y="6475764"/>
                  <a:pt x="3613521" y="6481037"/>
                </a:cubicBezTo>
                <a:cubicBezTo>
                  <a:pt x="3615968" y="6483674"/>
                  <a:pt x="3616661" y="6482849"/>
                  <a:pt x="3616661" y="6482849"/>
                </a:cubicBezTo>
                <a:cubicBezTo>
                  <a:pt x="3617353" y="6482024"/>
                  <a:pt x="3618736" y="6480377"/>
                  <a:pt x="3615597" y="6478563"/>
                </a:cubicBezTo>
                <a:cubicBezTo>
                  <a:pt x="3613149" y="6475928"/>
                  <a:pt x="3612085" y="6471641"/>
                  <a:pt x="3609638" y="6469005"/>
                </a:cubicBezTo>
                <a:cubicBezTo>
                  <a:pt x="3594259" y="6454009"/>
                  <a:pt x="3584097" y="6438352"/>
                  <a:pt x="3569410" y="6422531"/>
                </a:cubicBezTo>
                <a:cubicBezTo>
                  <a:pt x="3525351" y="6375069"/>
                  <a:pt x="3478846" y="6324971"/>
                  <a:pt x="3434788" y="6277510"/>
                </a:cubicBezTo>
                <a:cubicBezTo>
                  <a:pt x="3420102" y="6261689"/>
                  <a:pt x="3408556" y="6247681"/>
                  <a:pt x="3404671" y="6235649"/>
                </a:cubicBezTo>
                <a:cubicBezTo>
                  <a:pt x="3408503" y="6236636"/>
                  <a:pt x="3413399" y="6241910"/>
                  <a:pt x="3416538" y="6243722"/>
                </a:cubicBezTo>
                <a:cubicBezTo>
                  <a:pt x="3432609" y="6257893"/>
                  <a:pt x="3437504" y="6263167"/>
                  <a:pt x="3438248" y="6273387"/>
                </a:cubicBezTo>
                <a:cubicBezTo>
                  <a:pt x="3439312" y="6277674"/>
                  <a:pt x="3441758" y="6280310"/>
                  <a:pt x="3444899" y="6282122"/>
                </a:cubicBezTo>
                <a:cubicBezTo>
                  <a:pt x="3453625" y="6288383"/>
                  <a:pt x="3462725" y="6299755"/>
                  <a:pt x="3470068" y="6307664"/>
                </a:cubicBezTo>
                <a:cubicBezTo>
                  <a:pt x="3484753" y="6323484"/>
                  <a:pt x="3496992" y="6336669"/>
                  <a:pt x="3513755" y="6350016"/>
                </a:cubicBezTo>
                <a:cubicBezTo>
                  <a:pt x="3519340" y="6354466"/>
                  <a:pt x="3529824" y="6364188"/>
                  <a:pt x="3531579" y="6367648"/>
                </a:cubicBezTo>
                <a:cubicBezTo>
                  <a:pt x="3539295" y="6380670"/>
                  <a:pt x="3552917" y="6392204"/>
                  <a:pt x="3558876" y="6401763"/>
                </a:cubicBezTo>
                <a:cubicBezTo>
                  <a:pt x="3563080" y="6407862"/>
                  <a:pt x="3567974" y="6413135"/>
                  <a:pt x="3573561" y="6417584"/>
                </a:cubicBezTo>
                <a:cubicBezTo>
                  <a:pt x="3584737" y="6426483"/>
                  <a:pt x="3592080" y="6434392"/>
                  <a:pt x="3600487" y="6446589"/>
                </a:cubicBezTo>
                <a:cubicBezTo>
                  <a:pt x="3607138" y="6455323"/>
                  <a:pt x="3612033" y="6460596"/>
                  <a:pt x="3620760" y="6466859"/>
                </a:cubicBezTo>
                <a:cubicBezTo>
                  <a:pt x="3636458" y="6475919"/>
                  <a:pt x="3654284" y="6493552"/>
                  <a:pt x="3670725" y="6512833"/>
                </a:cubicBezTo>
                <a:cubicBezTo>
                  <a:pt x="3675621" y="6518107"/>
                  <a:pt x="3679825" y="6524205"/>
                  <a:pt x="3681580" y="6527666"/>
                </a:cubicBezTo>
                <a:cubicBezTo>
                  <a:pt x="3691051" y="6544148"/>
                  <a:pt x="3702598" y="6558156"/>
                  <a:pt x="3714836" y="6571340"/>
                </a:cubicBezTo>
                <a:cubicBezTo>
                  <a:pt x="3727075" y="6584523"/>
                  <a:pt x="3741760" y="6600344"/>
                  <a:pt x="3753999" y="6613527"/>
                </a:cubicBezTo>
                <a:cubicBezTo>
                  <a:pt x="3768685" y="6629349"/>
                  <a:pt x="3786511" y="6646981"/>
                  <a:pt x="3803273" y="6660328"/>
                </a:cubicBezTo>
                <a:cubicBezTo>
                  <a:pt x="3808168" y="6665602"/>
                  <a:pt x="3813063" y="6670875"/>
                  <a:pt x="3815512" y="6673513"/>
                </a:cubicBezTo>
                <a:cubicBezTo>
                  <a:pt x="3822854" y="6681422"/>
                  <a:pt x="3825994" y="6683235"/>
                  <a:pt x="3829825" y="6684222"/>
                </a:cubicBezTo>
                <a:cubicBezTo>
                  <a:pt x="3812000" y="6666588"/>
                  <a:pt x="3801837" y="6650932"/>
                  <a:pt x="3787150" y="6635111"/>
                </a:cubicBezTo>
                <a:cubicBezTo>
                  <a:pt x="3768261" y="6613193"/>
                  <a:pt x="3749371" y="6591275"/>
                  <a:pt x="3733622" y="6571169"/>
                </a:cubicBezTo>
                <a:cubicBezTo>
                  <a:pt x="3722075" y="6557160"/>
                  <a:pt x="3710528" y="6543153"/>
                  <a:pt x="3698982" y="6529144"/>
                </a:cubicBezTo>
                <a:cubicBezTo>
                  <a:pt x="3684987" y="6512498"/>
                  <a:pt x="3671366" y="6500964"/>
                  <a:pt x="3659819" y="6486955"/>
                </a:cubicBezTo>
                <a:cubicBezTo>
                  <a:pt x="3650720" y="6475584"/>
                  <a:pt x="3641301" y="6470147"/>
                  <a:pt x="3629063" y="6456965"/>
                </a:cubicBezTo>
                <a:cubicBezTo>
                  <a:pt x="3622412" y="6448229"/>
                  <a:pt x="3611928" y="6438507"/>
                  <a:pt x="3602138" y="6427960"/>
                </a:cubicBezTo>
                <a:cubicBezTo>
                  <a:pt x="3599691" y="6425323"/>
                  <a:pt x="3599691" y="6425323"/>
                  <a:pt x="3597243" y="6422687"/>
                </a:cubicBezTo>
                <a:cubicBezTo>
                  <a:pt x="3583993" y="6416261"/>
                  <a:pt x="3572447" y="6402254"/>
                  <a:pt x="3561591" y="6387421"/>
                </a:cubicBezTo>
                <a:cubicBezTo>
                  <a:pt x="3553184" y="6375225"/>
                  <a:pt x="3542702" y="6365502"/>
                  <a:pt x="3534987" y="6352481"/>
                </a:cubicBezTo>
                <a:cubicBezTo>
                  <a:pt x="3534987" y="6352481"/>
                  <a:pt x="3532539" y="6349845"/>
                  <a:pt x="3529400" y="6348033"/>
                </a:cubicBezTo>
                <a:cubicBezTo>
                  <a:pt x="3526260" y="6346221"/>
                  <a:pt x="3523812" y="6343583"/>
                  <a:pt x="3521365" y="6340948"/>
                </a:cubicBezTo>
                <a:cubicBezTo>
                  <a:pt x="3497579" y="6313755"/>
                  <a:pt x="3470336" y="6290686"/>
                  <a:pt x="3447243" y="6262669"/>
                </a:cubicBezTo>
                <a:cubicBezTo>
                  <a:pt x="3437451" y="6252122"/>
                  <a:pt x="3430481" y="6249322"/>
                  <a:pt x="3423829" y="6240587"/>
                </a:cubicBezTo>
                <a:cubicBezTo>
                  <a:pt x="3416486" y="6232677"/>
                  <a:pt x="3406695" y="6222130"/>
                  <a:pt x="3399352" y="6214219"/>
                </a:cubicBezTo>
                <a:cubicBezTo>
                  <a:pt x="3383975" y="6199224"/>
                  <a:pt x="3374504" y="6182742"/>
                  <a:pt x="3360881" y="6171208"/>
                </a:cubicBezTo>
                <a:cubicBezTo>
                  <a:pt x="3355986" y="6165934"/>
                  <a:pt x="3353538" y="6163298"/>
                  <a:pt x="3351091" y="6160661"/>
                </a:cubicBezTo>
                <a:cubicBezTo>
                  <a:pt x="3348643" y="6158023"/>
                  <a:pt x="3346888" y="6154562"/>
                  <a:pt x="3343057" y="6153575"/>
                </a:cubicBezTo>
                <a:cubicBezTo>
                  <a:pt x="3342365" y="6154399"/>
                  <a:pt x="3343428" y="6158685"/>
                  <a:pt x="3345876" y="6161321"/>
                </a:cubicBezTo>
                <a:cubicBezTo>
                  <a:pt x="3352527" y="6170057"/>
                  <a:pt x="3357794" y="6180440"/>
                  <a:pt x="3367584" y="6190988"/>
                </a:cubicBezTo>
                <a:cubicBezTo>
                  <a:pt x="3372481" y="6196261"/>
                  <a:pt x="3371097" y="6197910"/>
                  <a:pt x="3375300" y="6204007"/>
                </a:cubicBezTo>
                <a:cubicBezTo>
                  <a:pt x="3360985" y="6193297"/>
                  <a:pt x="3348747" y="6180115"/>
                  <a:pt x="3335817" y="6167754"/>
                </a:cubicBezTo>
                <a:cubicBezTo>
                  <a:pt x="3325334" y="6158031"/>
                  <a:pt x="3316607" y="6151770"/>
                  <a:pt x="3306125" y="6142047"/>
                </a:cubicBezTo>
                <a:cubicBezTo>
                  <a:pt x="3303677" y="6139411"/>
                  <a:pt x="3297398" y="6135788"/>
                  <a:pt x="3298462" y="6140072"/>
                </a:cubicBezTo>
                <a:cubicBezTo>
                  <a:pt x="3299525" y="6144358"/>
                  <a:pt x="3305113" y="6148807"/>
                  <a:pt x="3307560" y="6151444"/>
                </a:cubicBezTo>
                <a:cubicBezTo>
                  <a:pt x="3324695" y="6169902"/>
                  <a:pt x="3339380" y="6185722"/>
                  <a:pt x="3356513" y="6204180"/>
                </a:cubicBezTo>
                <a:cubicBezTo>
                  <a:pt x="3385886" y="6235820"/>
                  <a:pt x="3413183" y="6269934"/>
                  <a:pt x="3435957" y="6303886"/>
                </a:cubicBezTo>
                <a:cubicBezTo>
                  <a:pt x="3444363" y="6316081"/>
                  <a:pt x="3457293" y="6328441"/>
                  <a:pt x="3465700" y="6340636"/>
                </a:cubicBezTo>
                <a:cubicBezTo>
                  <a:pt x="3474799" y="6352008"/>
                  <a:pt x="3487730" y="6364367"/>
                  <a:pt x="3500659" y="6376726"/>
                </a:cubicBezTo>
                <a:cubicBezTo>
                  <a:pt x="3511834" y="6385624"/>
                  <a:pt x="3527212" y="6400620"/>
                  <a:pt x="3539450" y="6413805"/>
                </a:cubicBezTo>
                <a:cubicBezTo>
                  <a:pt x="3558340" y="6435721"/>
                  <a:pt x="3579305" y="6455168"/>
                  <a:pt x="3596811" y="6478735"/>
                </a:cubicBezTo>
                <a:cubicBezTo>
                  <a:pt x="3598567" y="6482197"/>
                  <a:pt x="3601015" y="6484833"/>
                  <a:pt x="3604154" y="6486646"/>
                </a:cubicBezTo>
                <a:cubicBezTo>
                  <a:pt x="3625811" y="6505266"/>
                  <a:pt x="3644009" y="6528009"/>
                  <a:pt x="3663591" y="6549103"/>
                </a:cubicBezTo>
                <a:cubicBezTo>
                  <a:pt x="3686312" y="6572009"/>
                  <a:pt x="3706585" y="6592278"/>
                  <a:pt x="3727231" y="6617658"/>
                </a:cubicBezTo>
                <a:lnTo>
                  <a:pt x="3773911" y="6669390"/>
                </a:lnTo>
                <a:lnTo>
                  <a:pt x="3767043" y="6666373"/>
                </a:lnTo>
                <a:cubicBezTo>
                  <a:pt x="3754704" y="6660874"/>
                  <a:pt x="3742695" y="6654731"/>
                  <a:pt x="3733131" y="6646757"/>
                </a:cubicBezTo>
                <a:lnTo>
                  <a:pt x="3643074" y="6575667"/>
                </a:lnTo>
                <a:lnTo>
                  <a:pt x="3622560" y="6553568"/>
                </a:lnTo>
                <a:lnTo>
                  <a:pt x="3630978" y="6566537"/>
                </a:lnTo>
                <a:lnTo>
                  <a:pt x="3543875" y="6501902"/>
                </a:lnTo>
                <a:lnTo>
                  <a:pt x="3454607" y="6429900"/>
                </a:lnTo>
                <a:lnTo>
                  <a:pt x="3445894" y="6419772"/>
                </a:lnTo>
                <a:cubicBezTo>
                  <a:pt x="3442755" y="6417959"/>
                  <a:pt x="3437860" y="6412686"/>
                  <a:pt x="3436796" y="6408399"/>
                </a:cubicBezTo>
                <a:cubicBezTo>
                  <a:pt x="3435041" y="6404939"/>
                  <a:pt x="3432593" y="6402301"/>
                  <a:pt x="3429453" y="6400489"/>
                </a:cubicBezTo>
                <a:cubicBezTo>
                  <a:pt x="3415139" y="6389780"/>
                  <a:pt x="3401837" y="6372310"/>
                  <a:pt x="3389599" y="6359126"/>
                </a:cubicBezTo>
                <a:cubicBezTo>
                  <a:pt x="3388215" y="6360775"/>
                  <a:pt x="3389970" y="6364236"/>
                  <a:pt x="3384383" y="6359788"/>
                </a:cubicBezTo>
                <a:cubicBezTo>
                  <a:pt x="3381936" y="6357151"/>
                  <a:pt x="3377040" y="6351877"/>
                  <a:pt x="3380872" y="6352865"/>
                </a:cubicBezTo>
                <a:cubicBezTo>
                  <a:pt x="3375976" y="6347591"/>
                  <a:pt x="3371081" y="6342317"/>
                  <a:pt x="3366186" y="6337044"/>
                </a:cubicBezTo>
                <a:cubicBezTo>
                  <a:pt x="3365839" y="6337457"/>
                  <a:pt x="3365932" y="6338734"/>
                  <a:pt x="3365413" y="6339353"/>
                </a:cubicBezTo>
                <a:lnTo>
                  <a:pt x="3362538" y="6338286"/>
                </a:lnTo>
                <a:lnTo>
                  <a:pt x="3360079" y="6335948"/>
                </a:lnTo>
                <a:lnTo>
                  <a:pt x="3357459" y="6330784"/>
                </a:lnTo>
                <a:cubicBezTo>
                  <a:pt x="3352563" y="6325510"/>
                  <a:pt x="3347668" y="6320236"/>
                  <a:pt x="3345220" y="6317600"/>
                </a:cubicBezTo>
                <a:cubicBezTo>
                  <a:pt x="3342081" y="6315787"/>
                  <a:pt x="3343145" y="6320072"/>
                  <a:pt x="3338250" y="6314799"/>
                </a:cubicBezTo>
                <a:cubicBezTo>
                  <a:pt x="3335801" y="6312163"/>
                  <a:pt x="3330215" y="6307714"/>
                  <a:pt x="3329151" y="6303428"/>
                </a:cubicBezTo>
                <a:cubicBezTo>
                  <a:pt x="3324946" y="6297330"/>
                  <a:pt x="3315528" y="6291893"/>
                  <a:pt x="3311325" y="6285795"/>
                </a:cubicBezTo>
                <a:cubicBezTo>
                  <a:pt x="3305366" y="6276237"/>
                  <a:pt x="3299778" y="6271786"/>
                  <a:pt x="3294883" y="6266513"/>
                </a:cubicBezTo>
                <a:cubicBezTo>
                  <a:pt x="3290679" y="6260415"/>
                  <a:pt x="3287541" y="6258603"/>
                  <a:pt x="3282645" y="6253329"/>
                </a:cubicBezTo>
                <a:cubicBezTo>
                  <a:pt x="3273917" y="6247069"/>
                  <a:pt x="3261679" y="6233884"/>
                  <a:pt x="3253272" y="6221688"/>
                </a:cubicBezTo>
                <a:cubicBezTo>
                  <a:pt x="3245930" y="6213778"/>
                  <a:pt x="3236511" y="6208341"/>
                  <a:pt x="3228103" y="6196146"/>
                </a:cubicBezTo>
                <a:cubicBezTo>
                  <a:pt x="3227411" y="6196970"/>
                  <a:pt x="3217993" y="6191533"/>
                  <a:pt x="3214853" y="6189721"/>
                </a:cubicBezTo>
                <a:cubicBezTo>
                  <a:pt x="3202986" y="6181647"/>
                  <a:pt x="3202986" y="6181647"/>
                  <a:pt x="3198411" y="6170439"/>
                </a:cubicBezTo>
                <a:cubicBezTo>
                  <a:pt x="3196654" y="6166978"/>
                  <a:pt x="3194901" y="6163517"/>
                  <a:pt x="3198039" y="6165329"/>
                </a:cubicBezTo>
                <a:cubicBezTo>
                  <a:pt x="3201178" y="6167142"/>
                  <a:pt x="3201871" y="6166316"/>
                  <a:pt x="3206767" y="6171590"/>
                </a:cubicBezTo>
                <a:cubicBezTo>
                  <a:pt x="3214110" y="6179500"/>
                  <a:pt x="3221453" y="6187411"/>
                  <a:pt x="3228795" y="6195320"/>
                </a:cubicBezTo>
                <a:cubicBezTo>
                  <a:pt x="3238906" y="6199933"/>
                  <a:pt x="3250080" y="6208831"/>
                  <a:pt x="3264767" y="6224652"/>
                </a:cubicBezTo>
                <a:cubicBezTo>
                  <a:pt x="3269662" y="6229926"/>
                  <a:pt x="3274558" y="6235200"/>
                  <a:pt x="3279452" y="6240473"/>
                </a:cubicBezTo>
                <a:cubicBezTo>
                  <a:pt x="3303237" y="6267665"/>
                  <a:pt x="3329790" y="6291558"/>
                  <a:pt x="3354959" y="6317103"/>
                </a:cubicBezTo>
                <a:cubicBezTo>
                  <a:pt x="3357407" y="6319738"/>
                  <a:pt x="3361239" y="6320726"/>
                  <a:pt x="3366826" y="6325175"/>
                </a:cubicBezTo>
                <a:cubicBezTo>
                  <a:pt x="3352831" y="6308531"/>
                  <a:pt x="3338145" y="6292710"/>
                  <a:pt x="3325906" y="6279525"/>
                </a:cubicBezTo>
                <a:cubicBezTo>
                  <a:pt x="3325906" y="6279525"/>
                  <a:pt x="3326599" y="6278701"/>
                  <a:pt x="3326599" y="6278701"/>
                </a:cubicBezTo>
                <a:cubicBezTo>
                  <a:pt x="3341285" y="6294522"/>
                  <a:pt x="3355971" y="6310342"/>
                  <a:pt x="3368210" y="6323526"/>
                </a:cubicBezTo>
                <a:cubicBezTo>
                  <a:pt x="3382896" y="6339347"/>
                  <a:pt x="3395134" y="6352530"/>
                  <a:pt x="3407373" y="6365714"/>
                </a:cubicBezTo>
                <a:cubicBezTo>
                  <a:pt x="3409819" y="6368352"/>
                  <a:pt x="3414715" y="6373625"/>
                  <a:pt x="3417854" y="6375437"/>
                </a:cubicBezTo>
                <a:cubicBezTo>
                  <a:pt x="3424134" y="6379061"/>
                  <a:pt x="3424454" y="6373126"/>
                  <a:pt x="3433552" y="6384497"/>
                </a:cubicBezTo>
                <a:cubicBezTo>
                  <a:pt x="3440203" y="6393233"/>
                  <a:pt x="3447175" y="6396033"/>
                  <a:pt x="3453826" y="6404767"/>
                </a:cubicBezTo>
                <a:cubicBezTo>
                  <a:pt x="3458722" y="6410041"/>
                  <a:pt x="3466756" y="6417126"/>
                  <a:pt x="3470268" y="6424049"/>
                </a:cubicBezTo>
                <a:cubicBezTo>
                  <a:pt x="3472023" y="6427510"/>
                  <a:pt x="3475163" y="6429322"/>
                  <a:pt x="3480059" y="6434595"/>
                </a:cubicBezTo>
                <a:cubicBezTo>
                  <a:pt x="3478994" y="6430310"/>
                  <a:pt x="3474791" y="6424212"/>
                  <a:pt x="3475484" y="6423388"/>
                </a:cubicBezTo>
                <a:cubicBezTo>
                  <a:pt x="3474419" y="6419102"/>
                  <a:pt x="3478250" y="6420090"/>
                  <a:pt x="3483146" y="6425363"/>
                </a:cubicBezTo>
                <a:cubicBezTo>
                  <a:pt x="3488042" y="6430637"/>
                  <a:pt x="3495385" y="6438547"/>
                  <a:pt x="3497460" y="6436073"/>
                </a:cubicBezTo>
                <a:cubicBezTo>
                  <a:pt x="3498152" y="6435249"/>
                  <a:pt x="3503047" y="6440522"/>
                  <a:pt x="3505495" y="6443159"/>
                </a:cubicBezTo>
                <a:cubicBezTo>
                  <a:pt x="3515658" y="6458816"/>
                  <a:pt x="3530664" y="6468701"/>
                  <a:pt x="3540455" y="6479249"/>
                </a:cubicBezTo>
                <a:cubicBezTo>
                  <a:pt x="3543595" y="6481061"/>
                  <a:pt x="3546042" y="6483698"/>
                  <a:pt x="3546734" y="6482873"/>
                </a:cubicBezTo>
                <a:cubicBezTo>
                  <a:pt x="3547427" y="6482049"/>
                  <a:pt x="3545670" y="6478588"/>
                  <a:pt x="3543223" y="6475951"/>
                </a:cubicBezTo>
                <a:cubicBezTo>
                  <a:pt x="3532368" y="6461119"/>
                  <a:pt x="3521513" y="6446286"/>
                  <a:pt x="3514490" y="6432441"/>
                </a:cubicBezTo>
                <a:cubicBezTo>
                  <a:pt x="3510287" y="6426343"/>
                  <a:pt x="3506455" y="6425355"/>
                  <a:pt x="3505763" y="6426179"/>
                </a:cubicBezTo>
                <a:cubicBezTo>
                  <a:pt x="3503687" y="6428653"/>
                  <a:pt x="3499856" y="6427666"/>
                  <a:pt x="3491129" y="6421403"/>
                </a:cubicBezTo>
                <a:cubicBezTo>
                  <a:pt x="3487988" y="6419591"/>
                  <a:pt x="3485542" y="6416955"/>
                  <a:pt x="3483093" y="6414318"/>
                </a:cubicBezTo>
                <a:cubicBezTo>
                  <a:pt x="3477827" y="6403935"/>
                  <a:pt x="3464204" y="6392399"/>
                  <a:pt x="3458245" y="6382841"/>
                </a:cubicBezTo>
                <a:cubicBezTo>
                  <a:pt x="3454042" y="6376743"/>
                  <a:pt x="3449146" y="6371469"/>
                  <a:pt x="3441804" y="6363558"/>
                </a:cubicBezTo>
                <a:cubicBezTo>
                  <a:pt x="3436908" y="6358285"/>
                  <a:pt x="3432385" y="6358121"/>
                  <a:pt x="3428553" y="6357135"/>
                </a:cubicBezTo>
                <a:cubicBezTo>
                  <a:pt x="3421582" y="6354334"/>
                  <a:pt x="3411100" y="6344611"/>
                  <a:pt x="3408973" y="6336040"/>
                </a:cubicBezTo>
                <a:cubicBezTo>
                  <a:pt x="3410357" y="6334391"/>
                  <a:pt x="3408600" y="6330930"/>
                  <a:pt x="3407536" y="6326645"/>
                </a:cubicBezTo>
                <a:cubicBezTo>
                  <a:pt x="3408919" y="6324996"/>
                  <a:pt x="3404716" y="6318898"/>
                  <a:pt x="3397373" y="6310987"/>
                </a:cubicBezTo>
                <a:cubicBezTo>
                  <a:pt x="3392478" y="6305715"/>
                  <a:pt x="3387583" y="6300440"/>
                  <a:pt x="3384071" y="6293517"/>
                </a:cubicBezTo>
                <a:cubicBezTo>
                  <a:pt x="3377420" y="6284783"/>
                  <a:pt x="3368694" y="6278522"/>
                  <a:pt x="3361721" y="6275721"/>
                </a:cubicBezTo>
                <a:cubicBezTo>
                  <a:pt x="3350228" y="6272758"/>
                  <a:pt x="3335542" y="6256938"/>
                  <a:pt x="3321919" y="6245403"/>
                </a:cubicBezTo>
                <a:cubicBezTo>
                  <a:pt x="3316331" y="6240954"/>
                  <a:pt x="3312821" y="6234031"/>
                  <a:pt x="3306169" y="6225297"/>
                </a:cubicBezTo>
                <a:cubicBezTo>
                  <a:pt x="3298826" y="6217387"/>
                  <a:pt x="3292867" y="6207827"/>
                  <a:pt x="3289355" y="6200905"/>
                </a:cubicBezTo>
                <a:cubicBezTo>
                  <a:pt x="3277436" y="6181787"/>
                  <a:pt x="3274989" y="6179149"/>
                  <a:pt x="3261738" y="6172726"/>
                </a:cubicBezTo>
                <a:cubicBezTo>
                  <a:pt x="3259292" y="6170088"/>
                  <a:pt x="3257908" y="6171738"/>
                  <a:pt x="3254768" y="6169925"/>
                </a:cubicBezTo>
                <a:cubicBezTo>
                  <a:pt x="3243541" y="6149982"/>
                  <a:pt x="3231302" y="6136799"/>
                  <a:pt x="3216617" y="6120978"/>
                </a:cubicBezTo>
                <a:cubicBezTo>
                  <a:pt x="3206825" y="6110431"/>
                  <a:pt x="3199483" y="6102521"/>
                  <a:pt x="3189692" y="6091974"/>
                </a:cubicBezTo>
                <a:cubicBezTo>
                  <a:pt x="3169419" y="6071705"/>
                  <a:pt x="3151913" y="6048138"/>
                  <a:pt x="3129192" y="6025230"/>
                </a:cubicBezTo>
                <a:cubicBezTo>
                  <a:pt x="3121849" y="6017320"/>
                  <a:pt x="3122170" y="6011386"/>
                  <a:pt x="3112750" y="6005949"/>
                </a:cubicBezTo>
                <a:cubicBezTo>
                  <a:pt x="3104022" y="5999687"/>
                  <a:pt x="3098064" y="5990129"/>
                  <a:pt x="3092477" y="5985679"/>
                </a:cubicBezTo>
                <a:cubicBezTo>
                  <a:pt x="3085133" y="5977768"/>
                  <a:pt x="3077791" y="5969859"/>
                  <a:pt x="3070448" y="5961948"/>
                </a:cubicBezTo>
                <a:cubicBezTo>
                  <a:pt x="3064168" y="5958324"/>
                  <a:pt x="3067681" y="5965247"/>
                  <a:pt x="3063848" y="5964259"/>
                </a:cubicBezTo>
                <a:cubicBezTo>
                  <a:pt x="3053737" y="5959646"/>
                  <a:pt x="3043254" y="5949924"/>
                  <a:pt x="3032401" y="5935092"/>
                </a:cubicBezTo>
                <a:cubicBezTo>
                  <a:pt x="3029953" y="5932454"/>
                  <a:pt x="3030645" y="5931630"/>
                  <a:pt x="3025750" y="5926357"/>
                </a:cubicBezTo>
                <a:cubicBezTo>
                  <a:pt x="3023302" y="5923720"/>
                  <a:pt x="3020162" y="5921908"/>
                  <a:pt x="3018778" y="5923557"/>
                </a:cubicBezTo>
                <a:cubicBezTo>
                  <a:pt x="3018086" y="5924381"/>
                  <a:pt x="3016702" y="5926030"/>
                  <a:pt x="3021598" y="5931304"/>
                </a:cubicBezTo>
                <a:cubicBezTo>
                  <a:pt x="3029633" y="5938389"/>
                  <a:pt x="3036284" y="5947125"/>
                  <a:pt x="3041871" y="5951573"/>
                </a:cubicBezTo>
                <a:cubicBezTo>
                  <a:pt x="3051662" y="5962119"/>
                  <a:pt x="3055174" y="5969042"/>
                  <a:pt x="3062517" y="5976953"/>
                </a:cubicBezTo>
                <a:cubicBezTo>
                  <a:pt x="3066720" y="5983051"/>
                  <a:pt x="3067091" y="5988161"/>
                  <a:pt x="3065708" y="5989810"/>
                </a:cubicBezTo>
                <a:cubicBezTo>
                  <a:pt x="3068527" y="5997556"/>
                  <a:pt x="3067836" y="5998381"/>
                  <a:pt x="3076564" y="6004642"/>
                </a:cubicBezTo>
                <a:cubicBezTo>
                  <a:pt x="3087046" y="6014365"/>
                  <a:pt x="3097528" y="6024088"/>
                  <a:pt x="3108703" y="6032985"/>
                </a:cubicBezTo>
                <a:cubicBezTo>
                  <a:pt x="3111842" y="6034798"/>
                  <a:pt x="3116045" y="6040896"/>
                  <a:pt x="3120941" y="6046170"/>
                </a:cubicBezTo>
                <a:cubicBezTo>
                  <a:pt x="3123389" y="6048806"/>
                  <a:pt x="3122005" y="6050455"/>
                  <a:pt x="3123761" y="6053916"/>
                </a:cubicBezTo>
                <a:cubicBezTo>
                  <a:pt x="3127273" y="6060839"/>
                  <a:pt x="3121685" y="6056390"/>
                  <a:pt x="3117853" y="6055402"/>
                </a:cubicBezTo>
                <a:cubicBezTo>
                  <a:pt x="3114023" y="6054415"/>
                  <a:pt x="3106679" y="6046504"/>
                  <a:pt x="3100399" y="6042880"/>
                </a:cubicBezTo>
                <a:cubicBezTo>
                  <a:pt x="3097261" y="6041068"/>
                  <a:pt x="3097261" y="6041068"/>
                  <a:pt x="3096569" y="6041891"/>
                </a:cubicBezTo>
                <a:cubicBezTo>
                  <a:pt x="3095876" y="6042717"/>
                  <a:pt x="3098324" y="6045353"/>
                  <a:pt x="3100772" y="6047990"/>
                </a:cubicBezTo>
                <a:cubicBezTo>
                  <a:pt x="3108114" y="6055901"/>
                  <a:pt x="3117213" y="6067272"/>
                  <a:pt x="3125940" y="6073532"/>
                </a:cubicBezTo>
                <a:cubicBezTo>
                  <a:pt x="3126632" y="6072708"/>
                  <a:pt x="3128388" y="6076169"/>
                  <a:pt x="3128388" y="6076169"/>
                </a:cubicBezTo>
                <a:cubicBezTo>
                  <a:pt x="3132591" y="6082268"/>
                  <a:pt x="3127696" y="6076994"/>
                  <a:pt x="3127004" y="6077818"/>
                </a:cubicBezTo>
                <a:cubicBezTo>
                  <a:pt x="3123865" y="6076005"/>
                  <a:pt x="3122481" y="6077655"/>
                  <a:pt x="3127376" y="6082928"/>
                </a:cubicBezTo>
                <a:cubicBezTo>
                  <a:pt x="3132271" y="6088203"/>
                  <a:pt x="3137167" y="6093476"/>
                  <a:pt x="3144510" y="6101386"/>
                </a:cubicBezTo>
                <a:cubicBezTo>
                  <a:pt x="3135784" y="6095125"/>
                  <a:pt x="3128440" y="6087214"/>
                  <a:pt x="3120405" y="6080129"/>
                </a:cubicBezTo>
                <a:cubicBezTo>
                  <a:pt x="3114818" y="6075679"/>
                  <a:pt x="3114126" y="6076504"/>
                  <a:pt x="3115882" y="6079966"/>
                </a:cubicBezTo>
                <a:cubicBezTo>
                  <a:pt x="3115562" y="6085900"/>
                  <a:pt x="3114870" y="6086724"/>
                  <a:pt x="3104388" y="6077001"/>
                </a:cubicBezTo>
                <a:cubicBezTo>
                  <a:pt x="3101940" y="6074366"/>
                  <a:pt x="3097044" y="6069091"/>
                  <a:pt x="3094597" y="6066455"/>
                </a:cubicBezTo>
                <a:cubicBezTo>
                  <a:pt x="3093905" y="6067279"/>
                  <a:pt x="3093905" y="6067279"/>
                  <a:pt x="3093213" y="6068104"/>
                </a:cubicBezTo>
                <a:cubicBezTo>
                  <a:pt x="3093213" y="6068104"/>
                  <a:pt x="3092521" y="6068928"/>
                  <a:pt x="3092521" y="6068928"/>
                </a:cubicBezTo>
                <a:cubicBezTo>
                  <a:pt x="3110347" y="6086562"/>
                  <a:pt x="3119126" y="6103868"/>
                  <a:pt x="3136259" y="6122325"/>
                </a:cubicBezTo>
                <a:cubicBezTo>
                  <a:pt x="3146050" y="6132872"/>
                  <a:pt x="3154457" y="6145067"/>
                  <a:pt x="3162172" y="6158088"/>
                </a:cubicBezTo>
                <a:cubicBezTo>
                  <a:pt x="3161481" y="6158912"/>
                  <a:pt x="3166376" y="6164185"/>
                  <a:pt x="3165683" y="6165011"/>
                </a:cubicBezTo>
                <a:cubicBezTo>
                  <a:pt x="3164300" y="6166659"/>
                  <a:pt x="3159404" y="6161387"/>
                  <a:pt x="3156957" y="6158749"/>
                </a:cubicBezTo>
                <a:cubicBezTo>
                  <a:pt x="3149614" y="6150838"/>
                  <a:pt x="3142271" y="6142929"/>
                  <a:pt x="3134927" y="6135019"/>
                </a:cubicBezTo>
                <a:cubicBezTo>
                  <a:pt x="3132480" y="6132382"/>
                  <a:pt x="3130032" y="6129745"/>
                  <a:pt x="3129339" y="6130570"/>
                </a:cubicBezTo>
                <a:cubicBezTo>
                  <a:pt x="3128648" y="6131394"/>
                  <a:pt x="3127956" y="6132219"/>
                  <a:pt x="3130405" y="6134855"/>
                </a:cubicBezTo>
                <a:cubicBezTo>
                  <a:pt x="3135299" y="6140128"/>
                  <a:pt x="3136362" y="6144416"/>
                  <a:pt x="3143706" y="6152325"/>
                </a:cubicBezTo>
                <a:cubicBezTo>
                  <a:pt x="3151049" y="6160235"/>
                  <a:pt x="3158392" y="6168146"/>
                  <a:pt x="3165735" y="6176055"/>
                </a:cubicBezTo>
                <a:cubicBezTo>
                  <a:pt x="3169939" y="6182153"/>
                  <a:pt x="3166108" y="6181166"/>
                  <a:pt x="3165416" y="6181991"/>
                </a:cubicBezTo>
                <a:cubicBezTo>
                  <a:pt x="3164724" y="6182815"/>
                  <a:pt x="3164032" y="6183639"/>
                  <a:pt x="3164032" y="6183639"/>
                </a:cubicBezTo>
                <a:cubicBezTo>
                  <a:pt x="3148653" y="6168643"/>
                  <a:pt x="3137852" y="6164855"/>
                  <a:pt x="3123165" y="6149035"/>
                </a:cubicBezTo>
                <a:cubicBezTo>
                  <a:pt x="3093793" y="6117393"/>
                  <a:pt x="3068945" y="6085916"/>
                  <a:pt x="3038880" y="6055101"/>
                </a:cubicBezTo>
                <a:cubicBezTo>
                  <a:pt x="3033293" y="6050651"/>
                  <a:pt x="3027334" y="6041091"/>
                  <a:pt x="3025258" y="6043565"/>
                </a:cubicBezTo>
                <a:cubicBezTo>
                  <a:pt x="3020043" y="6044225"/>
                  <a:pt x="3031217" y="6053124"/>
                  <a:pt x="3036112" y="6058397"/>
                </a:cubicBezTo>
                <a:cubicBezTo>
                  <a:pt x="3046594" y="6068120"/>
                  <a:pt x="3054310" y="6081140"/>
                  <a:pt x="3064101" y="6091687"/>
                </a:cubicBezTo>
                <a:cubicBezTo>
                  <a:pt x="3074584" y="6101410"/>
                  <a:pt x="3087513" y="6113770"/>
                  <a:pt x="3095921" y="6125964"/>
                </a:cubicBezTo>
                <a:cubicBezTo>
                  <a:pt x="3111671" y="6146072"/>
                  <a:pt x="3129496" y="6163704"/>
                  <a:pt x="3144182" y="6179525"/>
                </a:cubicBezTo>
                <a:cubicBezTo>
                  <a:pt x="3175311" y="6214626"/>
                  <a:pt x="3202607" y="6248741"/>
                  <a:pt x="3218409" y="6279893"/>
                </a:cubicBezTo>
                <a:cubicBezTo>
                  <a:pt x="3226124" y="6292913"/>
                  <a:pt x="3235914" y="6303460"/>
                  <a:pt x="3245704" y="6314007"/>
                </a:cubicBezTo>
                <a:cubicBezTo>
                  <a:pt x="3246929" y="6315326"/>
                  <a:pt x="3249549" y="6317757"/>
                  <a:pt x="3251691" y="6320063"/>
                </a:cubicBezTo>
                <a:lnTo>
                  <a:pt x="3253815" y="6323689"/>
                </a:lnTo>
                <a:lnTo>
                  <a:pt x="3254672" y="6325327"/>
                </a:lnTo>
                <a:lnTo>
                  <a:pt x="3249098" y="6323154"/>
                </a:lnTo>
                <a:cubicBezTo>
                  <a:pt x="3246956" y="6320848"/>
                  <a:pt x="3244854" y="6317799"/>
                  <a:pt x="3243630" y="6316480"/>
                </a:cubicBezTo>
                <a:cubicBezTo>
                  <a:pt x="3202019" y="6271656"/>
                  <a:pt x="3160409" y="6226830"/>
                  <a:pt x="3116351" y="6179370"/>
                </a:cubicBezTo>
                <a:cubicBezTo>
                  <a:pt x="3101664" y="6163548"/>
                  <a:pt x="3088414" y="6157125"/>
                  <a:pt x="3072716" y="6148063"/>
                </a:cubicBezTo>
                <a:cubicBezTo>
                  <a:pt x="3072716" y="6148063"/>
                  <a:pt x="3072024" y="6148888"/>
                  <a:pt x="3071332" y="6149712"/>
                </a:cubicBezTo>
                <a:cubicBezTo>
                  <a:pt x="3074152" y="6157459"/>
                  <a:pt x="3075215" y="6161745"/>
                  <a:pt x="3075589" y="6166854"/>
                </a:cubicBezTo>
                <a:cubicBezTo>
                  <a:pt x="3073513" y="6169329"/>
                  <a:pt x="3078779" y="6179712"/>
                  <a:pt x="3086123" y="6187622"/>
                </a:cubicBezTo>
                <a:cubicBezTo>
                  <a:pt x="3105704" y="6208716"/>
                  <a:pt x="3100861" y="6214487"/>
                  <a:pt x="3099848" y="6221246"/>
                </a:cubicBezTo>
                <a:cubicBezTo>
                  <a:pt x="3097452" y="6229654"/>
                  <a:pt x="3106233" y="6246961"/>
                  <a:pt x="3115011" y="6264268"/>
                </a:cubicBezTo>
                <a:cubicBezTo>
                  <a:pt x="3116075" y="6268552"/>
                  <a:pt x="3121662" y="6273002"/>
                  <a:pt x="3124110" y="6275638"/>
                </a:cubicBezTo>
                <a:cubicBezTo>
                  <a:pt x="3133900" y="6286186"/>
                  <a:pt x="3144383" y="6295908"/>
                  <a:pt x="3149650" y="6306291"/>
                </a:cubicBezTo>
                <a:cubicBezTo>
                  <a:pt x="3151406" y="6309753"/>
                  <a:pt x="3153854" y="6312391"/>
                  <a:pt x="3158750" y="6317663"/>
                </a:cubicBezTo>
                <a:cubicBezTo>
                  <a:pt x="3166092" y="6325574"/>
                  <a:pt x="3173436" y="6333484"/>
                  <a:pt x="3178330" y="6338757"/>
                </a:cubicBezTo>
                <a:cubicBezTo>
                  <a:pt x="3189878" y="6352766"/>
                  <a:pt x="3202807" y="6365125"/>
                  <a:pt x="3214674" y="6373199"/>
                </a:cubicBezTo>
                <a:cubicBezTo>
                  <a:pt x="3224093" y="6378635"/>
                  <a:pt x="3233191" y="6390006"/>
                  <a:pt x="3238459" y="6400390"/>
                </a:cubicBezTo>
                <a:cubicBezTo>
                  <a:pt x="3247929" y="6416872"/>
                  <a:pt x="3265063" y="6435329"/>
                  <a:pt x="3275226" y="6450987"/>
                </a:cubicBezTo>
                <a:cubicBezTo>
                  <a:pt x="3276982" y="6454447"/>
                  <a:pt x="3322744" y="6494326"/>
                  <a:pt x="3323436" y="6493501"/>
                </a:cubicBezTo>
                <a:lnTo>
                  <a:pt x="3327061" y="6495637"/>
                </a:lnTo>
                <a:lnTo>
                  <a:pt x="3332637" y="6511649"/>
                </a:lnTo>
                <a:cubicBezTo>
                  <a:pt x="3341276" y="6548180"/>
                  <a:pt x="3326247" y="6565795"/>
                  <a:pt x="3305974" y="6593704"/>
                </a:cubicBezTo>
                <a:cubicBezTo>
                  <a:pt x="3253021" y="6661989"/>
                  <a:pt x="3199222" y="6613060"/>
                  <a:pt x="3148561" y="6593635"/>
                </a:cubicBezTo>
                <a:cubicBezTo>
                  <a:pt x="3101480" y="6573121"/>
                  <a:pt x="3061305" y="6533108"/>
                  <a:pt x="3036158" y="6475482"/>
                </a:cubicBezTo>
                <a:cubicBezTo>
                  <a:pt x="3029698" y="6464391"/>
                  <a:pt x="3017732" y="6446269"/>
                  <a:pt x="3006988" y="6449530"/>
                </a:cubicBezTo>
                <a:cubicBezTo>
                  <a:pt x="2949677" y="6466929"/>
                  <a:pt x="2921909" y="6414450"/>
                  <a:pt x="2881035" y="6387703"/>
                </a:cubicBezTo>
                <a:cubicBezTo>
                  <a:pt x="2781114" y="6322320"/>
                  <a:pt x="2675951" y="6267231"/>
                  <a:pt x="2601545" y="6163648"/>
                </a:cubicBezTo>
                <a:lnTo>
                  <a:pt x="2600585" y="6159591"/>
                </a:lnTo>
                <a:cubicBezTo>
                  <a:pt x="2570455" y="6129580"/>
                  <a:pt x="2540841" y="6134219"/>
                  <a:pt x="2522487" y="6170247"/>
                </a:cubicBezTo>
                <a:cubicBezTo>
                  <a:pt x="2501513" y="6211419"/>
                  <a:pt x="2478102" y="6209826"/>
                  <a:pt x="2448931" y="6183875"/>
                </a:cubicBezTo>
                <a:cubicBezTo>
                  <a:pt x="2438887" y="6173874"/>
                  <a:pt x="2429803" y="6167928"/>
                  <a:pt x="2419759" y="6157925"/>
                </a:cubicBezTo>
                <a:cubicBezTo>
                  <a:pt x="2410676" y="6151982"/>
                  <a:pt x="2409457" y="6130598"/>
                  <a:pt x="2396091" y="6139007"/>
                </a:cubicBezTo>
                <a:cubicBezTo>
                  <a:pt x="2388927" y="6141182"/>
                  <a:pt x="2383683" y="6151474"/>
                  <a:pt x="2382022" y="6160681"/>
                </a:cubicBezTo>
                <a:cubicBezTo>
                  <a:pt x="2381321" y="6173946"/>
                  <a:pt x="2393984" y="6178802"/>
                  <a:pt x="2406651" y="6183659"/>
                </a:cubicBezTo>
                <a:cubicBezTo>
                  <a:pt x="2419317" y="6188515"/>
                  <a:pt x="2436525" y="6196345"/>
                  <a:pt x="2430579" y="6219902"/>
                </a:cubicBezTo>
                <a:cubicBezTo>
                  <a:pt x="2427256" y="6238313"/>
                  <a:pt x="2414848" y="6250783"/>
                  <a:pt x="2395978" y="6252159"/>
                </a:cubicBezTo>
                <a:cubicBezTo>
                  <a:pt x="2381650" y="6256510"/>
                  <a:pt x="2368987" y="6251652"/>
                  <a:pt x="2358240" y="6254914"/>
                </a:cubicBezTo>
                <a:cubicBezTo>
                  <a:pt x="2329586" y="6263614"/>
                  <a:pt x="2301891" y="6276371"/>
                  <a:pt x="2305988" y="6309935"/>
                </a:cubicBezTo>
                <a:cubicBezTo>
                  <a:pt x="2305804" y="6357848"/>
                  <a:pt x="2282391" y="6356256"/>
                  <a:pt x="2255398" y="6355747"/>
                </a:cubicBezTo>
                <a:cubicBezTo>
                  <a:pt x="2181585" y="6352051"/>
                  <a:pt x="2104890" y="6336178"/>
                  <a:pt x="2032996" y="6340601"/>
                </a:cubicBezTo>
                <a:cubicBezTo>
                  <a:pt x="2021288" y="6339804"/>
                  <a:pt x="2013167" y="6337921"/>
                  <a:pt x="2012908" y="6320596"/>
                </a:cubicBezTo>
                <a:cubicBezTo>
                  <a:pt x="2048469" y="6292397"/>
                  <a:pt x="2092926" y="6318055"/>
                  <a:pt x="2127785" y="6303125"/>
                </a:cubicBezTo>
                <a:cubicBezTo>
                  <a:pt x="2166225" y="6287103"/>
                  <a:pt x="2194362" y="6243754"/>
                  <a:pt x="2231843" y="6223676"/>
                </a:cubicBezTo>
                <a:cubicBezTo>
                  <a:pt x="2248792" y="6214179"/>
                  <a:pt x="2263118" y="6209830"/>
                  <a:pt x="2279365" y="6213598"/>
                </a:cubicBezTo>
                <a:cubicBezTo>
                  <a:pt x="2332392" y="6210555"/>
                  <a:pt x="2309166" y="6161045"/>
                  <a:pt x="2314152" y="6133427"/>
                </a:cubicBezTo>
                <a:cubicBezTo>
                  <a:pt x="2323422" y="6091457"/>
                  <a:pt x="2293105" y="6109362"/>
                  <a:pt x="2277818" y="6109652"/>
                </a:cubicBezTo>
                <a:cubicBezTo>
                  <a:pt x="2236498" y="6113494"/>
                  <a:pt x="2192556" y="6122484"/>
                  <a:pt x="2157180" y="6102766"/>
                </a:cubicBezTo>
                <a:cubicBezTo>
                  <a:pt x="2113682" y="6081168"/>
                  <a:pt x="2073323" y="6089069"/>
                  <a:pt x="2033218" y="6114297"/>
                </a:cubicBezTo>
                <a:cubicBezTo>
                  <a:pt x="1975208" y="6144958"/>
                  <a:pt x="1914318" y="6163443"/>
                  <a:pt x="1852209" y="6160547"/>
                </a:cubicBezTo>
                <a:cubicBezTo>
                  <a:pt x="1774813" y="6157938"/>
                  <a:pt x="1697158" y="6138006"/>
                  <a:pt x="1620979" y="6156781"/>
                </a:cubicBezTo>
                <a:cubicBezTo>
                  <a:pt x="1606653" y="6161130"/>
                  <a:pt x="1581580" y="6168742"/>
                  <a:pt x="1575819" y="6144386"/>
                </a:cubicBezTo>
                <a:cubicBezTo>
                  <a:pt x="1570059" y="6120031"/>
                  <a:pt x="1605433" y="6139745"/>
                  <a:pt x="1606836" y="6113217"/>
                </a:cubicBezTo>
                <a:cubicBezTo>
                  <a:pt x="1436128" y="6186795"/>
                  <a:pt x="1265530" y="6147219"/>
                  <a:pt x="1084447" y="6128232"/>
                </a:cubicBezTo>
                <a:cubicBezTo>
                  <a:pt x="1153646" y="6063715"/>
                  <a:pt x="1217160" y="6040083"/>
                  <a:pt x="1292192" y="6065165"/>
                </a:cubicBezTo>
                <a:cubicBezTo>
                  <a:pt x="1358616" y="6045724"/>
                  <a:pt x="1454261" y="6025390"/>
                  <a:pt x="1482990" y="6011592"/>
                </a:cubicBezTo>
                <a:cubicBezTo>
                  <a:pt x="1473906" y="6005647"/>
                  <a:pt x="1458617" y="6005937"/>
                  <a:pt x="1464564" y="5982380"/>
                </a:cubicBezTo>
                <a:cubicBezTo>
                  <a:pt x="1467890" y="5963967"/>
                  <a:pt x="1479592" y="5964763"/>
                  <a:pt x="1495840" y="5968533"/>
                </a:cubicBezTo>
                <a:cubicBezTo>
                  <a:pt x="1512086" y="5972302"/>
                  <a:pt x="1527374" y="5972012"/>
                  <a:pt x="1543621" y="5975782"/>
                </a:cubicBezTo>
                <a:cubicBezTo>
                  <a:pt x="1575157" y="5979261"/>
                  <a:pt x="1582321" y="5977086"/>
                  <a:pt x="1605214" y="5944029"/>
                </a:cubicBezTo>
                <a:cubicBezTo>
                  <a:pt x="1550269" y="5938958"/>
                  <a:pt x="1493662" y="5943091"/>
                  <a:pt x="1439418" y="5924753"/>
                </a:cubicBezTo>
                <a:cubicBezTo>
                  <a:pt x="1448945" y="5900106"/>
                  <a:pt x="1461610" y="5904961"/>
                  <a:pt x="1476898" y="5904672"/>
                </a:cubicBezTo>
                <a:cubicBezTo>
                  <a:pt x="1533505" y="5900537"/>
                  <a:pt x="1587490" y="5901553"/>
                  <a:pt x="1642437" y="5906626"/>
                </a:cubicBezTo>
                <a:cubicBezTo>
                  <a:pt x="1710048" y="5916555"/>
                  <a:pt x="1772602" y="5888865"/>
                  <a:pt x="1804063" y="5827103"/>
                </a:cubicBezTo>
                <a:cubicBezTo>
                  <a:pt x="1703327" y="5888140"/>
                  <a:pt x="1606989" y="5821671"/>
                  <a:pt x="1510980" y="5837767"/>
                </a:cubicBezTo>
                <a:cubicBezTo>
                  <a:pt x="1456296" y="5850017"/>
                  <a:pt x="1399171" y="5819501"/>
                  <a:pt x="1343782" y="5845016"/>
                </a:cubicBezTo>
                <a:cubicBezTo>
                  <a:pt x="1312505" y="5858863"/>
                  <a:pt x="1294338" y="5846975"/>
                  <a:pt x="1279493" y="5816674"/>
                </a:cubicBezTo>
                <a:cubicBezTo>
                  <a:pt x="1265610" y="5790435"/>
                  <a:pt x="1242902" y="5775575"/>
                  <a:pt x="1212326" y="5776157"/>
                </a:cubicBezTo>
                <a:cubicBezTo>
                  <a:pt x="1178168" y="5777823"/>
                  <a:pt x="1149958" y="5755932"/>
                  <a:pt x="1119125" y="5739191"/>
                </a:cubicBezTo>
                <a:cubicBezTo>
                  <a:pt x="1110040" y="5733245"/>
                  <a:pt x="1108122" y="5725128"/>
                  <a:pt x="1112405" y="5710776"/>
                </a:cubicBezTo>
                <a:cubicBezTo>
                  <a:pt x="1117648" y="5700481"/>
                  <a:pt x="1125773" y="5702366"/>
                  <a:pt x="1132938" y="5700191"/>
                </a:cubicBezTo>
                <a:cubicBezTo>
                  <a:pt x="1224918" y="5715772"/>
                  <a:pt x="1310367" y="5655029"/>
                  <a:pt x="1404971" y="5665463"/>
                </a:cubicBezTo>
                <a:cubicBezTo>
                  <a:pt x="1413094" y="5667349"/>
                  <a:pt x="1421918" y="5655967"/>
                  <a:pt x="1419998" y="5647849"/>
                </a:cubicBezTo>
                <a:cubicBezTo>
                  <a:pt x="1421660" y="5638641"/>
                  <a:pt x="1412577" y="5632701"/>
                  <a:pt x="1404454" y="5630814"/>
                </a:cubicBezTo>
                <a:cubicBezTo>
                  <a:pt x="1392749" y="5630019"/>
                  <a:pt x="1381043" y="5629221"/>
                  <a:pt x="1370296" y="5632483"/>
                </a:cubicBezTo>
                <a:cubicBezTo>
                  <a:pt x="1230791" y="5626977"/>
                  <a:pt x="1089624" y="5630677"/>
                  <a:pt x="947239" y="5612992"/>
                </a:cubicBezTo>
                <a:lnTo>
                  <a:pt x="649801" y="5572766"/>
                </a:lnTo>
                <a:cubicBezTo>
                  <a:pt x="638094" y="5571970"/>
                  <a:pt x="614683" y="5570377"/>
                  <a:pt x="613465" y="5548992"/>
                </a:cubicBezTo>
                <a:cubicBezTo>
                  <a:pt x="614869" y="5522462"/>
                  <a:pt x="637321" y="5519996"/>
                  <a:pt x="652607" y="5519706"/>
                </a:cubicBezTo>
                <a:cubicBezTo>
                  <a:pt x="675057" y="5517242"/>
                  <a:pt x="697510" y="5514775"/>
                  <a:pt x="717339" y="5517458"/>
                </a:cubicBezTo>
                <a:lnTo>
                  <a:pt x="1048459" y="5518877"/>
                </a:lnTo>
                <a:lnTo>
                  <a:pt x="1033426" y="5513068"/>
                </a:lnTo>
                <a:cubicBezTo>
                  <a:pt x="1000971" y="5504139"/>
                  <a:pt x="967588" y="5497836"/>
                  <a:pt x="943479" y="5472628"/>
                </a:cubicBezTo>
                <a:cubicBezTo>
                  <a:pt x="932352" y="5460025"/>
                  <a:pt x="917515" y="5455822"/>
                  <a:pt x="906387" y="5443222"/>
                </a:cubicBezTo>
                <a:cubicBezTo>
                  <a:pt x="876713" y="5401206"/>
                  <a:pt x="839620" y="5380200"/>
                  <a:pt x="798818" y="5359191"/>
                </a:cubicBezTo>
                <a:cubicBezTo>
                  <a:pt x="787692" y="5354990"/>
                  <a:pt x="780274" y="5346588"/>
                  <a:pt x="769144" y="5342389"/>
                </a:cubicBezTo>
                <a:cubicBezTo>
                  <a:pt x="743181" y="5342387"/>
                  <a:pt x="754307" y="5254160"/>
                  <a:pt x="702380" y="5308776"/>
                </a:cubicBezTo>
                <a:cubicBezTo>
                  <a:pt x="680125" y="5329784"/>
                  <a:pt x="646742" y="5325581"/>
                  <a:pt x="620777" y="5359191"/>
                </a:cubicBezTo>
                <a:cubicBezTo>
                  <a:pt x="591105" y="5397005"/>
                  <a:pt x="546593" y="5405407"/>
                  <a:pt x="505791" y="5375996"/>
                </a:cubicBezTo>
                <a:cubicBezTo>
                  <a:pt x="394514" y="5296173"/>
                  <a:pt x="279534" y="5220549"/>
                  <a:pt x="179385" y="5119718"/>
                </a:cubicBezTo>
                <a:cubicBezTo>
                  <a:pt x="145999" y="5086107"/>
                  <a:pt x="112616" y="5048295"/>
                  <a:pt x="75524" y="5018886"/>
                </a:cubicBezTo>
                <a:cubicBezTo>
                  <a:pt x="45850" y="4997880"/>
                  <a:pt x="31013" y="4951665"/>
                  <a:pt x="12469" y="4918053"/>
                </a:cubicBezTo>
                <a:lnTo>
                  <a:pt x="1" y="4899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9909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63CCC2-FD29-4FEC-BBBB-C122D82F3C1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1393370"/>
            <a:ext cx="3889350" cy="31695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4622F30-85C3-4FF9-A148-AF5042CF3F8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144855" y="1393370"/>
            <a:ext cx="3902290" cy="31695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487AD8E-D8EF-4D5C-A0EA-47B7190BA0A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302650" y="1393370"/>
            <a:ext cx="3889350" cy="31695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5FCF1D-44E7-4881-AEE6-C04E806B8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04015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  <a:prstGeom prst="rect">
            <a:avLst/>
          </a:prstGeo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  <a:prstGeom prst="rect">
            <a:avLst/>
          </a:prstGeo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553DCAC-07B8-4D27-BAB8-94EBC4F181CA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  <a:prstGeom prst="rect">
            <a:avLst/>
          </a:prstGeo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3E0BDA8-A498-4E88-BC0D-25D27AD113C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  <a:prstGeom prst="rect">
            <a:avLst/>
          </a:prstGeo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  <a:prstGeom prst="rect">
            <a:avLst/>
          </a:prstGeo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/>
          <a:lstStyle/>
          <a:p>
            <a:fld id="{7553DCAC-07B8-4D27-BAB8-94EBC4F181CA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/>
          <a:lstStyle/>
          <a:p>
            <a:fld id="{53E0BDA8-A498-4E88-BC0D-25D27AD113C3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prstGeom prst="rect">
            <a:avLst/>
          </a:prstGeo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  <a:prstGeom prst="rect">
            <a:avLst/>
          </a:prstGeo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  <a:prstGeom prst="rect">
            <a:avLst/>
          </a:prstGeo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53DCAC-07B8-4D27-BAB8-94EBC4F181CA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  <a:prstGeom prst="rect">
            <a:avLst/>
          </a:prstGeo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  <a:prstGeom prst="rect">
            <a:avLst/>
          </a:prstGeom>
        </p:spPr>
        <p:txBody>
          <a:bodyPr/>
          <a:lstStyle/>
          <a:p>
            <a:fld id="{53E0BDA8-A498-4E88-BC0D-25D27AD113C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53DCAC-07B8-4D27-BAB8-94EBC4F181CA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/>
          <a:lstStyle/>
          <a:p>
            <a:fld id="{53E0BDA8-A498-4E88-BC0D-25D27AD113C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63CCC2-FD29-4FEC-BBBB-C122D82F3C1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1393370"/>
            <a:ext cx="3889350" cy="31695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4622F30-85C3-4FF9-A148-AF5042CF3F8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144855" y="1393370"/>
            <a:ext cx="3902290" cy="31695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487AD8E-D8EF-4D5C-A0EA-47B7190BA0A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302650" y="1393370"/>
            <a:ext cx="3889350" cy="31695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5FCF1D-44E7-4881-AEE6-C04E806B8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0401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7139" y="6209031"/>
            <a:ext cx="280922" cy="2946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823468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12192000" cy="768085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1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4743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16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2192" y="1679604"/>
            <a:ext cx="2304000" cy="2304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121917" tIns="60958" rIns="121917" bIns="60958"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08469" y="4155291"/>
            <a:ext cx="2304000" cy="2304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121917" tIns="60958" rIns="121917" bIns="60958"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108213" y="1679348"/>
            <a:ext cx="2304256" cy="2304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12192" y="4155035"/>
            <a:ext cx="2304256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604747" y="1679349"/>
            <a:ext cx="5952661" cy="4779943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121917" tIns="60958" rIns="121917" bIns="60958"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4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1561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91438" tIns="45719" rIns="91438" bIns="45719"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822279" y="2534748"/>
            <a:ext cx="262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91438" tIns="45719" rIns="91438" bIns="45719"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693139" y="2534748"/>
            <a:ext cx="262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91438" tIns="45719" rIns="91438" bIns="45719"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9564000" y="2534748"/>
            <a:ext cx="262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91438" tIns="45719" rIns="91438" bIns="45719"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10250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87" r:id="rId3"/>
    <p:sldLayoutId id="2147483688" r:id="rId4"/>
    <p:sldLayoutId id="2147483710" r:id="rId5"/>
    <p:sldLayoutId id="2147483711" r:id="rId6"/>
    <p:sldLayoutId id="2147483712" r:id="rId7"/>
    <p:sldLayoutId id="214748371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9" r:id="rId3"/>
    <p:sldLayoutId id="2147483668" r:id="rId4"/>
    <p:sldLayoutId id="2147483670" r:id="rId5"/>
    <p:sldLayoutId id="2147483673" r:id="rId6"/>
    <p:sldLayoutId id="2147483674" r:id="rId7"/>
    <p:sldLayoutId id="2147483675" r:id="rId8"/>
    <p:sldLayoutId id="2147483671" r:id="rId9"/>
    <p:sldLayoutId id="2147483672" r:id="rId10"/>
    <p:sldLayoutId id="2147483676" r:id="rId11"/>
    <p:sldLayoutId id="2147483665" r:id="rId12"/>
    <p:sldLayoutId id="2147483678" r:id="rId13"/>
    <p:sldLayoutId id="2147483679" r:id="rId14"/>
    <p:sldLayoutId id="2147483680" r:id="rId15"/>
    <p:sldLayoutId id="2147483681" r:id="rId16"/>
    <p:sldLayoutId id="2147483677" r:id="rId17"/>
    <p:sldLayoutId id="2147483660" r:id="rId18"/>
    <p:sldLayoutId id="2147483659" r:id="rId19"/>
    <p:sldLayoutId id="2147483682" r:id="rId20"/>
    <p:sldLayoutId id="2147483683" r:id="rId21"/>
    <p:sldLayoutId id="2147483684" r:id="rId22"/>
    <p:sldLayoutId id="2147483685" r:id="rId23"/>
    <p:sldLayoutId id="2147483686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ÑÑÐ¸Ð·Ð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BE647175-CCDB-4E22-AD82-A3D8D4A572BC}"/>
              </a:ext>
            </a:extLst>
          </p:cNvPr>
          <p:cNvSpPr/>
          <p:nvPr/>
        </p:nvSpPr>
        <p:spPr>
          <a:xfrm>
            <a:off x="0" y="4793574"/>
            <a:ext cx="12192000" cy="161998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891078-3790-49FA-A89F-DCB85C2F6207}"/>
              </a:ext>
            </a:extLst>
          </p:cNvPr>
          <p:cNvSpPr/>
          <p:nvPr/>
        </p:nvSpPr>
        <p:spPr>
          <a:xfrm>
            <a:off x="0" y="4595279"/>
            <a:ext cx="12192000" cy="1379269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0" y="4719970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altLang="ko-KR" sz="4800" dirty="0" smtClean="0">
                <a:solidFill>
                  <a:schemeClr val="bg1"/>
                </a:solidFill>
                <a:latin typeface="Candara Light" pitchFamily="34" charset="0"/>
                <a:cs typeface="Arial" pitchFamily="34" charset="0"/>
              </a:rPr>
              <a:t>Чому я обрала спеціальність </a:t>
            </a:r>
            <a:r>
              <a:rPr lang="uk-UA" altLang="ko-KR" sz="4800" dirty="0" err="1" smtClean="0">
                <a:solidFill>
                  <a:schemeClr val="bg1"/>
                </a:solidFill>
                <a:latin typeface="Candara Light" pitchFamily="34" charset="0"/>
                <a:cs typeface="Arial" pitchFamily="34" charset="0"/>
              </a:rPr>
              <a:t>“Туризм”</a:t>
            </a:r>
            <a:endParaRPr lang="ko-KR" altLang="en-US" sz="4800" dirty="0">
              <a:solidFill>
                <a:schemeClr val="bg1"/>
              </a:solidFill>
              <a:latin typeface="Candara Light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7342908" y="5419410"/>
            <a:ext cx="464126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uk-UA" altLang="ko-KR" sz="1600" dirty="0" smtClean="0">
                <a:solidFill>
                  <a:schemeClr val="bg1"/>
                </a:solidFill>
                <a:latin typeface="Candara Light" pitchFamily="34" charset="0"/>
                <a:cs typeface="Arial" pitchFamily="34" charset="0"/>
              </a:rPr>
              <a:t>Підготувала студентка 1-курсу 1-ї групи </a:t>
            </a:r>
          </a:p>
          <a:p>
            <a:pPr algn="r"/>
            <a:r>
              <a:rPr lang="uk-UA" altLang="ko-KR" sz="1600" dirty="0" smtClean="0">
                <a:solidFill>
                  <a:schemeClr val="bg1"/>
                </a:solidFill>
                <a:latin typeface="Candara Light" pitchFamily="34" charset="0"/>
                <a:cs typeface="Arial" pitchFamily="34" charset="0"/>
              </a:rPr>
              <a:t>Спеціальності Туризм </a:t>
            </a:r>
          </a:p>
          <a:p>
            <a:pPr algn="r"/>
            <a:r>
              <a:rPr lang="uk-UA" altLang="ko-KR" sz="1600" dirty="0" smtClean="0">
                <a:solidFill>
                  <a:schemeClr val="bg1"/>
                </a:solidFill>
                <a:latin typeface="Candara Light" pitchFamily="34" charset="0"/>
                <a:cs typeface="Arial" pitchFamily="34" charset="0"/>
              </a:rPr>
              <a:t>Овчаренко Поліна </a:t>
            </a:r>
            <a:endParaRPr lang="ko-KR" altLang="en-US" sz="1600" dirty="0">
              <a:solidFill>
                <a:schemeClr val="bg1"/>
              </a:solidFill>
              <a:latin typeface="Candara Light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873" y="0"/>
            <a:ext cx="8350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Candara Light" pitchFamily="34" charset="0"/>
              </a:rPr>
              <a:t>НАЦІОНАЛЬНИЙ УНІВЕРСИТЕТ БІОРЕСУРСІВ І ПРИРОДОКОРИСТУВАННЯ УКРАЇНИ</a:t>
            </a:r>
            <a:endParaRPr lang="ru-RU" dirty="0">
              <a:solidFill>
                <a:schemeClr val="bg1"/>
              </a:solidFill>
              <a:latin typeface="Candara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ownloads\photo5467921645223129208 (1).jpg"/>
          <p:cNvPicPr>
            <a:picLocks noChangeAspect="1" noChangeArrowheads="1"/>
          </p:cNvPicPr>
          <p:nvPr/>
        </p:nvPicPr>
        <p:blipFill>
          <a:blip r:embed="rId2"/>
          <a:srcRect l="8931" t="-604" r="9184" b="-53"/>
          <a:stretch>
            <a:fillRect/>
          </a:stretch>
        </p:blipFill>
        <p:spPr bwMode="auto">
          <a:xfrm>
            <a:off x="2495506" y="1888761"/>
            <a:ext cx="6843368" cy="38840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27620" y="524656"/>
            <a:ext cx="48013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latin typeface="Candara Light" pitchFamily="34" charset="0"/>
                <a:cs typeface="Calibri Light" pitchFamily="34" charset="0"/>
              </a:rPr>
              <a:t>Спортивні змагання</a:t>
            </a:r>
            <a:endParaRPr lang="ru-RU" sz="4400" b="1" dirty="0">
              <a:latin typeface="Candara Light" pitchFamily="34" charset="0"/>
              <a:cs typeface="Calibri Ligh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7600" y="1259174"/>
            <a:ext cx="4736892" cy="134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37482" y="6115987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Candara Light" pitchFamily="34" charset="0"/>
              </a:rPr>
              <a:t>І ще багато-багато іншого…</a:t>
            </a:r>
            <a:endParaRPr lang="ru-RU" sz="2400" dirty="0">
              <a:latin typeface="Candara Light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3FCE9FEF-1972-4E78-AB81-BC99DBDC61E2}"/>
              </a:ext>
            </a:extLst>
          </p:cNvPr>
          <p:cNvSpPr/>
          <p:nvPr/>
        </p:nvSpPr>
        <p:spPr>
          <a:xfrm>
            <a:off x="0" y="2398541"/>
            <a:ext cx="12192000" cy="168406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9F0B800-5771-4EA1-B264-562E32BB4917}"/>
              </a:ext>
            </a:extLst>
          </p:cNvPr>
          <p:cNvSpPr/>
          <p:nvPr/>
        </p:nvSpPr>
        <p:spPr>
          <a:xfrm>
            <a:off x="158" y="2550941"/>
            <a:ext cx="12192000" cy="1379269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1CC112-8DD5-4EC9-AA1C-E81C02107176}"/>
              </a:ext>
            </a:extLst>
          </p:cNvPr>
          <p:cNvSpPr txBox="1"/>
          <p:nvPr/>
        </p:nvSpPr>
        <p:spPr>
          <a:xfrm>
            <a:off x="158" y="2720758"/>
            <a:ext cx="12191916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5867" dirty="0" err="1" smtClean="0">
                <a:solidFill>
                  <a:schemeClr val="bg1"/>
                </a:solidFill>
                <a:latin typeface="Candara Light" pitchFamily="34" charset="0"/>
                <a:cs typeface="Arial" pitchFamily="34" charset="0"/>
              </a:rPr>
              <a:t>Дякую</a:t>
            </a:r>
            <a:r>
              <a:rPr lang="ru-RU" altLang="ko-KR" sz="5867" dirty="0" smtClean="0">
                <a:solidFill>
                  <a:schemeClr val="bg1"/>
                </a:solidFill>
                <a:latin typeface="Candara Light" pitchFamily="34" charset="0"/>
                <a:cs typeface="Arial" pitchFamily="34" charset="0"/>
              </a:rPr>
              <a:t> за </a:t>
            </a:r>
            <a:r>
              <a:rPr lang="ru-RU" altLang="ko-KR" sz="5867" dirty="0" err="1" smtClean="0">
                <a:solidFill>
                  <a:schemeClr val="bg1"/>
                </a:solidFill>
                <a:latin typeface="Candara Light" pitchFamily="34" charset="0"/>
                <a:cs typeface="Arial" pitchFamily="34" charset="0"/>
              </a:rPr>
              <a:t>увагу</a:t>
            </a:r>
            <a:r>
              <a:rPr lang="ru-RU" altLang="ko-KR" sz="5867" dirty="0" smtClean="0">
                <a:solidFill>
                  <a:schemeClr val="bg1"/>
                </a:solidFill>
                <a:latin typeface="Candara Light" pitchFamily="34" charset="0"/>
                <a:cs typeface="Arial" pitchFamily="34" charset="0"/>
              </a:rPr>
              <a:t> !</a:t>
            </a:r>
            <a:endParaRPr lang="ko-KR" altLang="en-US" sz="5867" dirty="0">
              <a:solidFill>
                <a:schemeClr val="bg1"/>
              </a:solidFill>
              <a:latin typeface="Candara Ligh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1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Місце для зображення 23" descr="2018-06-12 05.07.32 1.jpg"/>
          <p:cNvPicPr>
            <a:picLocks noGrp="1" noChangeAspect="1"/>
          </p:cNvPicPr>
          <p:nvPr>
            <p:ph type="pic" idx="10"/>
          </p:nvPr>
        </p:nvPicPr>
        <p:blipFill>
          <a:blip r:embed="rId2" cstate="print"/>
          <a:srcRect t="19449" b="19449"/>
          <a:stretch>
            <a:fillRect/>
          </a:stretch>
        </p:blipFill>
        <p:spPr/>
      </p:pic>
      <p:pic>
        <p:nvPicPr>
          <p:cNvPr id="25" name="Місце для зображення 24" descr="201906013372344404498212241.jpg"/>
          <p:cNvPicPr>
            <a:picLocks noGrp="1" noChangeAspect="1"/>
          </p:cNvPicPr>
          <p:nvPr>
            <p:ph type="pic" idx="11"/>
          </p:nvPr>
        </p:nvPicPr>
        <p:blipFill>
          <a:blip r:embed="rId3" cstate="print"/>
          <a:srcRect t="19557" b="19557"/>
          <a:stretch>
            <a:fillRect/>
          </a:stretch>
        </p:blipFill>
        <p:spPr/>
      </p:pic>
      <p:pic>
        <p:nvPicPr>
          <p:cNvPr id="26" name="Місце для зображення 25" descr="IMG_20180519_110957_081.jpg"/>
          <p:cNvPicPr>
            <a:picLocks noGrp="1" noChangeAspect="1"/>
          </p:cNvPicPr>
          <p:nvPr>
            <p:ph type="pic" idx="12"/>
          </p:nvPr>
        </p:nvPicPr>
        <p:blipFill>
          <a:blip r:embed="rId4" cstate="print"/>
          <a:srcRect t="17412" b="17412"/>
          <a:stretch>
            <a:fillRect/>
          </a:stretch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uk-UA" dirty="0" smtClean="0">
                <a:latin typeface="Candara Light" pitchFamily="34" charset="0"/>
              </a:rPr>
              <a:t>Любов до подорожей</a:t>
            </a:r>
            <a:endParaRPr lang="en-US" dirty="0">
              <a:latin typeface="Candara Light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FA070B-864E-4E75-9689-996EDF647845}"/>
              </a:ext>
            </a:extLst>
          </p:cNvPr>
          <p:cNvSpPr txBox="1"/>
          <p:nvPr/>
        </p:nvSpPr>
        <p:spPr>
          <a:xfrm>
            <a:off x="2115275" y="5215169"/>
            <a:ext cx="8217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sz="1600" dirty="0" smtClean="0">
                <a:latin typeface="Candara Light" pitchFamily="34" charset="0"/>
                <a:cs typeface="Arial" pitchFamily="34" charset="0"/>
              </a:rPr>
              <a:t>З самого дитинства батьки навчили  мене любити навколишній світ  </a:t>
            </a:r>
            <a:r>
              <a:rPr lang="uk-UA" altLang="ko-KR" sz="1600" dirty="0" err="1" smtClean="0">
                <a:latin typeface="Candara Light" pitchFamily="34" charset="0"/>
                <a:cs typeface="Arial" pitchFamily="34" charset="0"/>
              </a:rPr>
              <a:t>.Для</a:t>
            </a:r>
            <a:r>
              <a:rPr lang="uk-UA" altLang="ko-KR" sz="1600" dirty="0" smtClean="0">
                <a:latin typeface="Candara Light" pitchFamily="34" charset="0"/>
                <a:cs typeface="Arial" pitchFamily="34" charset="0"/>
              </a:rPr>
              <a:t> мене не існувало нічого цікавішого ніж його дослідження  </a:t>
            </a:r>
            <a:r>
              <a:rPr lang="uk-UA" altLang="ko-KR" sz="1600" dirty="0" err="1" smtClean="0">
                <a:latin typeface="Candara Light" pitchFamily="34" charset="0"/>
                <a:cs typeface="Arial" pitchFamily="34" charset="0"/>
              </a:rPr>
              <a:t>.Згодом</a:t>
            </a:r>
            <a:r>
              <a:rPr lang="uk-UA" altLang="ko-KR" sz="1600" dirty="0" smtClean="0">
                <a:latin typeface="Candara Light" pitchFamily="34" charset="0"/>
                <a:cs typeface="Arial" pitchFamily="34" charset="0"/>
              </a:rPr>
              <a:t> ,коли території мого двору і саду стало замало ,в мене з</a:t>
            </a:r>
            <a:r>
              <a:rPr lang="en-US" altLang="ko-KR" sz="1600" dirty="0" smtClean="0">
                <a:latin typeface="Candara Light" pitchFamily="34" charset="0"/>
                <a:cs typeface="Arial" pitchFamily="34" charset="0"/>
              </a:rPr>
              <a:t>’</a:t>
            </a:r>
            <a:r>
              <a:rPr lang="uk-UA" altLang="ko-KR" sz="1600" dirty="0" smtClean="0">
                <a:latin typeface="Candara Light" pitchFamily="34" charset="0"/>
                <a:cs typeface="Arial" pitchFamily="34" charset="0"/>
              </a:rPr>
              <a:t>явилася нова любов ,</a:t>
            </a:r>
            <a:r>
              <a:rPr lang="uk-UA" altLang="ko-KR" sz="1600" dirty="0" err="1" smtClean="0">
                <a:latin typeface="Candara Light" pitchFamily="34" charset="0"/>
                <a:cs typeface="Arial" pitchFamily="34" charset="0"/>
              </a:rPr>
              <a:t>любов</a:t>
            </a:r>
            <a:r>
              <a:rPr lang="uk-UA" altLang="ko-KR" sz="1600" dirty="0" smtClean="0">
                <a:latin typeface="Candara Light" pitchFamily="34" charset="0"/>
                <a:cs typeface="Arial" pitchFamily="34" charset="0"/>
              </a:rPr>
              <a:t> яка об</a:t>
            </a:r>
            <a:r>
              <a:rPr lang="en-US" altLang="ko-KR" sz="1600" dirty="0" smtClean="0">
                <a:latin typeface="Candara Light" pitchFamily="34" charset="0"/>
                <a:cs typeface="Arial" pitchFamily="34" charset="0"/>
              </a:rPr>
              <a:t>’</a:t>
            </a:r>
            <a:r>
              <a:rPr lang="uk-UA" altLang="ko-KR" sz="1600" dirty="0" smtClean="0">
                <a:latin typeface="Candara Light" pitchFamily="34" charset="0"/>
                <a:cs typeface="Arial" pitchFamily="34" charset="0"/>
              </a:rPr>
              <a:t>єднала усіх нас тут ,любов до подорожей .</a:t>
            </a:r>
            <a:endParaRPr lang="en-US" altLang="ko-KR" sz="1600" dirty="0">
              <a:latin typeface="Candara Light" pitchFamily="34" charset="0"/>
              <a:cs typeface="Arial" pitchFamily="34" charset="0"/>
            </a:endParaRPr>
          </a:p>
        </p:txBody>
      </p:sp>
      <p:grpSp>
        <p:nvGrpSpPr>
          <p:cNvPr id="8" name="Group 19">
            <a:extLst>
              <a:ext uri="{FF2B5EF4-FFF2-40B4-BE49-F238E27FC236}">
                <a16:creationId xmlns:a16="http://schemas.microsoft.com/office/drawing/2014/main" id="{8219121E-F8C1-4605-9174-97009C1C09AA}"/>
              </a:ext>
            </a:extLst>
          </p:cNvPr>
          <p:cNvGrpSpPr/>
          <p:nvPr/>
        </p:nvGrpSpPr>
        <p:grpSpPr>
          <a:xfrm>
            <a:off x="1427047" y="4822690"/>
            <a:ext cx="489865" cy="432070"/>
            <a:chOff x="5461149" y="925714"/>
            <a:chExt cx="230197" cy="2030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" name="Block Arc 28">
              <a:extLst>
                <a:ext uri="{FF2B5EF4-FFF2-40B4-BE49-F238E27FC236}">
                  <a16:creationId xmlns:a16="http://schemas.microsoft.com/office/drawing/2014/main" id="{5846941F-1EAB-4E94-AD17-A608F3818BCC}"/>
                </a:ext>
              </a:extLst>
            </p:cNvPr>
            <p:cNvSpPr/>
            <p:nvPr/>
          </p:nvSpPr>
          <p:spPr>
            <a:xfrm rot="16200000" flipH="1">
              <a:off x="5408651" y="978213"/>
              <a:ext cx="203037" cy="98041"/>
            </a:xfrm>
            <a:custGeom>
              <a:avLst/>
              <a:gdLst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57233 w 559416"/>
                <a:gd name="connsiteY7" fmla="*/ 252029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88869 w 559416"/>
                <a:gd name="connsiteY6" fmla="*/ 15343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4 w 542451"/>
                <a:gd name="connsiteY5" fmla="*/ 164947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43661 w 610313"/>
                <a:gd name="connsiteY6" fmla="*/ 255424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06338 w 610313"/>
                <a:gd name="connsiteY6" fmla="*/ 252031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36875 w 610313"/>
                <a:gd name="connsiteY6" fmla="*/ 241852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102945 w 576383"/>
                <a:gd name="connsiteY6" fmla="*/ 241852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26696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99552 w 620492"/>
                <a:gd name="connsiteY6" fmla="*/ 235066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09731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527" h="291425">
                  <a:moveTo>
                    <a:pt x="603527" y="42931"/>
                  </a:moveTo>
                  <a:lnTo>
                    <a:pt x="603527" y="251887"/>
                  </a:lnTo>
                  <a:cubicBezTo>
                    <a:pt x="603527" y="273723"/>
                    <a:pt x="585825" y="291425"/>
                    <a:pt x="563989" y="291425"/>
                  </a:cubicBezTo>
                  <a:lnTo>
                    <a:pt x="320119" y="291425"/>
                  </a:lnTo>
                  <a:cubicBezTo>
                    <a:pt x="298283" y="291425"/>
                    <a:pt x="280581" y="273723"/>
                    <a:pt x="280581" y="251887"/>
                  </a:cubicBezTo>
                  <a:cubicBezTo>
                    <a:pt x="280581" y="222907"/>
                    <a:pt x="280580" y="193927"/>
                    <a:pt x="280580" y="164947"/>
                  </a:cubicBezTo>
                  <a:cubicBezTo>
                    <a:pt x="202342" y="172323"/>
                    <a:pt x="162713" y="174749"/>
                    <a:pt x="92766" y="238459"/>
                  </a:cubicBezTo>
                  <a:lnTo>
                    <a:pt x="0" y="167205"/>
                  </a:lnTo>
                  <a:cubicBezTo>
                    <a:pt x="66941" y="33973"/>
                    <a:pt x="217699" y="13756"/>
                    <a:pt x="314595" y="5681"/>
                  </a:cubicBezTo>
                  <a:cubicBezTo>
                    <a:pt x="316213" y="3537"/>
                    <a:pt x="355471" y="0"/>
                    <a:pt x="357441" y="0"/>
                  </a:cubicBezTo>
                  <a:lnTo>
                    <a:pt x="563989" y="3393"/>
                  </a:lnTo>
                  <a:cubicBezTo>
                    <a:pt x="585825" y="3393"/>
                    <a:pt x="603527" y="21095"/>
                    <a:pt x="603527" y="42931"/>
                  </a:cubicBezTo>
                  <a:close/>
                </a:path>
              </a:pathLst>
            </a:custGeom>
            <a:solidFill>
              <a:schemeClr val="accent2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28">
              <a:extLst>
                <a:ext uri="{FF2B5EF4-FFF2-40B4-BE49-F238E27FC236}">
                  <a16:creationId xmlns:a16="http://schemas.microsoft.com/office/drawing/2014/main" id="{6ACFC00E-8DA2-4AD5-894C-B6D48DAA3C8D}"/>
                </a:ext>
              </a:extLst>
            </p:cNvPr>
            <p:cNvSpPr/>
            <p:nvPr/>
          </p:nvSpPr>
          <p:spPr>
            <a:xfrm rot="16200000" flipH="1">
              <a:off x="5540807" y="978212"/>
              <a:ext cx="203038" cy="98041"/>
            </a:xfrm>
            <a:custGeom>
              <a:avLst/>
              <a:gdLst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57233 w 559416"/>
                <a:gd name="connsiteY7" fmla="*/ 252029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88869 w 559416"/>
                <a:gd name="connsiteY6" fmla="*/ 15343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4 w 542451"/>
                <a:gd name="connsiteY5" fmla="*/ 164947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43661 w 610313"/>
                <a:gd name="connsiteY6" fmla="*/ 255424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06338 w 610313"/>
                <a:gd name="connsiteY6" fmla="*/ 252031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36875 w 610313"/>
                <a:gd name="connsiteY6" fmla="*/ 241852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102945 w 576383"/>
                <a:gd name="connsiteY6" fmla="*/ 241852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26696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99552 w 620492"/>
                <a:gd name="connsiteY6" fmla="*/ 235066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09731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527" h="291425">
                  <a:moveTo>
                    <a:pt x="603527" y="42931"/>
                  </a:moveTo>
                  <a:lnTo>
                    <a:pt x="603527" y="251887"/>
                  </a:lnTo>
                  <a:cubicBezTo>
                    <a:pt x="603527" y="273723"/>
                    <a:pt x="585825" y="291425"/>
                    <a:pt x="563989" y="291425"/>
                  </a:cubicBezTo>
                  <a:lnTo>
                    <a:pt x="320119" y="291425"/>
                  </a:lnTo>
                  <a:cubicBezTo>
                    <a:pt x="298283" y="291425"/>
                    <a:pt x="280581" y="273723"/>
                    <a:pt x="280581" y="251887"/>
                  </a:cubicBezTo>
                  <a:cubicBezTo>
                    <a:pt x="280581" y="222907"/>
                    <a:pt x="280580" y="193927"/>
                    <a:pt x="280580" y="164947"/>
                  </a:cubicBezTo>
                  <a:cubicBezTo>
                    <a:pt x="202342" y="172323"/>
                    <a:pt x="162713" y="174749"/>
                    <a:pt x="92766" y="238459"/>
                  </a:cubicBezTo>
                  <a:lnTo>
                    <a:pt x="0" y="167205"/>
                  </a:lnTo>
                  <a:cubicBezTo>
                    <a:pt x="66941" y="33973"/>
                    <a:pt x="217699" y="13756"/>
                    <a:pt x="314595" y="5681"/>
                  </a:cubicBezTo>
                  <a:cubicBezTo>
                    <a:pt x="316213" y="3537"/>
                    <a:pt x="355471" y="0"/>
                    <a:pt x="357441" y="0"/>
                  </a:cubicBezTo>
                  <a:lnTo>
                    <a:pt x="563989" y="3393"/>
                  </a:lnTo>
                  <a:cubicBezTo>
                    <a:pt x="585825" y="3393"/>
                    <a:pt x="603527" y="21095"/>
                    <a:pt x="603527" y="42931"/>
                  </a:cubicBezTo>
                  <a:close/>
                </a:path>
              </a:pathLst>
            </a:custGeom>
            <a:solidFill>
              <a:schemeClr val="accent2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18">
            <a:extLst>
              <a:ext uri="{FF2B5EF4-FFF2-40B4-BE49-F238E27FC236}">
                <a16:creationId xmlns:a16="http://schemas.microsoft.com/office/drawing/2014/main" id="{9DFB419F-021F-470E-9CEB-5B919BE201A8}"/>
              </a:ext>
            </a:extLst>
          </p:cNvPr>
          <p:cNvGrpSpPr/>
          <p:nvPr/>
        </p:nvGrpSpPr>
        <p:grpSpPr>
          <a:xfrm>
            <a:off x="10358465" y="6117689"/>
            <a:ext cx="489861" cy="432072"/>
            <a:chOff x="7654173" y="1965551"/>
            <a:chExt cx="230195" cy="20303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3" name="Block Arc 28">
              <a:extLst>
                <a:ext uri="{FF2B5EF4-FFF2-40B4-BE49-F238E27FC236}">
                  <a16:creationId xmlns:a16="http://schemas.microsoft.com/office/drawing/2014/main" id="{743B9B2F-A30C-413B-B7F2-F27CBE6B14E5}"/>
                </a:ext>
              </a:extLst>
            </p:cNvPr>
            <p:cNvSpPr/>
            <p:nvPr/>
          </p:nvSpPr>
          <p:spPr>
            <a:xfrm rot="5400000" flipH="1">
              <a:off x="7733828" y="2018050"/>
              <a:ext cx="203039" cy="98041"/>
            </a:xfrm>
            <a:custGeom>
              <a:avLst/>
              <a:gdLst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57233 w 559416"/>
                <a:gd name="connsiteY7" fmla="*/ 252029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88869 w 559416"/>
                <a:gd name="connsiteY6" fmla="*/ 15343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4 w 542451"/>
                <a:gd name="connsiteY5" fmla="*/ 164947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43661 w 610313"/>
                <a:gd name="connsiteY6" fmla="*/ 255424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06338 w 610313"/>
                <a:gd name="connsiteY6" fmla="*/ 252031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36875 w 610313"/>
                <a:gd name="connsiteY6" fmla="*/ 241852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102945 w 576383"/>
                <a:gd name="connsiteY6" fmla="*/ 241852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26696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99552 w 620492"/>
                <a:gd name="connsiteY6" fmla="*/ 235066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09731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527" h="291425">
                  <a:moveTo>
                    <a:pt x="603527" y="42931"/>
                  </a:moveTo>
                  <a:lnTo>
                    <a:pt x="603527" y="251887"/>
                  </a:lnTo>
                  <a:cubicBezTo>
                    <a:pt x="603527" y="273723"/>
                    <a:pt x="585825" y="291425"/>
                    <a:pt x="563989" y="291425"/>
                  </a:cubicBezTo>
                  <a:lnTo>
                    <a:pt x="320119" y="291425"/>
                  </a:lnTo>
                  <a:cubicBezTo>
                    <a:pt x="298283" y="291425"/>
                    <a:pt x="280581" y="273723"/>
                    <a:pt x="280581" y="251887"/>
                  </a:cubicBezTo>
                  <a:cubicBezTo>
                    <a:pt x="280581" y="222907"/>
                    <a:pt x="280580" y="193927"/>
                    <a:pt x="280580" y="164947"/>
                  </a:cubicBezTo>
                  <a:cubicBezTo>
                    <a:pt x="202342" y="172323"/>
                    <a:pt x="162713" y="174749"/>
                    <a:pt x="92766" y="238459"/>
                  </a:cubicBezTo>
                  <a:lnTo>
                    <a:pt x="0" y="167205"/>
                  </a:lnTo>
                  <a:cubicBezTo>
                    <a:pt x="66941" y="33973"/>
                    <a:pt x="217699" y="13756"/>
                    <a:pt x="314595" y="5681"/>
                  </a:cubicBezTo>
                  <a:cubicBezTo>
                    <a:pt x="316213" y="3537"/>
                    <a:pt x="355471" y="0"/>
                    <a:pt x="357441" y="0"/>
                  </a:cubicBezTo>
                  <a:lnTo>
                    <a:pt x="563989" y="3393"/>
                  </a:lnTo>
                  <a:cubicBezTo>
                    <a:pt x="585825" y="3393"/>
                    <a:pt x="603527" y="21095"/>
                    <a:pt x="603527" y="42931"/>
                  </a:cubicBezTo>
                  <a:close/>
                </a:path>
              </a:pathLst>
            </a:custGeom>
            <a:solidFill>
              <a:schemeClr val="accent2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28">
              <a:extLst>
                <a:ext uri="{FF2B5EF4-FFF2-40B4-BE49-F238E27FC236}">
                  <a16:creationId xmlns:a16="http://schemas.microsoft.com/office/drawing/2014/main" id="{D3CE0D8F-0049-465C-9DC0-BCF07F97176A}"/>
                </a:ext>
              </a:extLst>
            </p:cNvPr>
            <p:cNvSpPr/>
            <p:nvPr/>
          </p:nvSpPr>
          <p:spPr>
            <a:xfrm rot="5400000" flipH="1">
              <a:off x="7601675" y="2018050"/>
              <a:ext cx="203038" cy="98041"/>
            </a:xfrm>
            <a:custGeom>
              <a:avLst/>
              <a:gdLst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57233 w 559416"/>
                <a:gd name="connsiteY7" fmla="*/ 252029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88869 w 559416"/>
                <a:gd name="connsiteY6" fmla="*/ 15343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4 w 542451"/>
                <a:gd name="connsiteY5" fmla="*/ 164947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43661 w 610313"/>
                <a:gd name="connsiteY6" fmla="*/ 255424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06338 w 610313"/>
                <a:gd name="connsiteY6" fmla="*/ 252031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36875 w 610313"/>
                <a:gd name="connsiteY6" fmla="*/ 241852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102945 w 576383"/>
                <a:gd name="connsiteY6" fmla="*/ 241852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26696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99552 w 620492"/>
                <a:gd name="connsiteY6" fmla="*/ 235066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09731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527" h="291425">
                  <a:moveTo>
                    <a:pt x="603527" y="42931"/>
                  </a:moveTo>
                  <a:lnTo>
                    <a:pt x="603527" y="251887"/>
                  </a:lnTo>
                  <a:cubicBezTo>
                    <a:pt x="603527" y="273723"/>
                    <a:pt x="585825" y="291425"/>
                    <a:pt x="563989" y="291425"/>
                  </a:cubicBezTo>
                  <a:lnTo>
                    <a:pt x="320119" y="291425"/>
                  </a:lnTo>
                  <a:cubicBezTo>
                    <a:pt x="298283" y="291425"/>
                    <a:pt x="280581" y="273723"/>
                    <a:pt x="280581" y="251887"/>
                  </a:cubicBezTo>
                  <a:cubicBezTo>
                    <a:pt x="280581" y="222907"/>
                    <a:pt x="280580" y="193927"/>
                    <a:pt x="280580" y="164947"/>
                  </a:cubicBezTo>
                  <a:cubicBezTo>
                    <a:pt x="202342" y="172323"/>
                    <a:pt x="162713" y="174749"/>
                    <a:pt x="92766" y="238459"/>
                  </a:cubicBezTo>
                  <a:lnTo>
                    <a:pt x="0" y="167205"/>
                  </a:lnTo>
                  <a:cubicBezTo>
                    <a:pt x="66941" y="33973"/>
                    <a:pt x="217699" y="13756"/>
                    <a:pt x="314595" y="5681"/>
                  </a:cubicBezTo>
                  <a:cubicBezTo>
                    <a:pt x="316213" y="3537"/>
                    <a:pt x="355471" y="0"/>
                    <a:pt x="357441" y="0"/>
                  </a:cubicBezTo>
                  <a:lnTo>
                    <a:pt x="563989" y="3393"/>
                  </a:lnTo>
                  <a:cubicBezTo>
                    <a:pt x="585825" y="3393"/>
                    <a:pt x="603527" y="21095"/>
                    <a:pt x="603527" y="42931"/>
                  </a:cubicBezTo>
                  <a:close/>
                </a:path>
              </a:pathLst>
            </a:custGeom>
            <a:solidFill>
              <a:schemeClr val="accent2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그룹 8">
            <a:extLst>
              <a:ext uri="{FF2B5EF4-FFF2-40B4-BE49-F238E27FC236}">
                <a16:creationId xmlns:a16="http://schemas.microsoft.com/office/drawing/2014/main" id="{FB9A0F49-02BF-409E-886A-CBB62C30DAD9}"/>
              </a:ext>
            </a:extLst>
          </p:cNvPr>
          <p:cNvGrpSpPr/>
          <p:nvPr/>
        </p:nvGrpSpPr>
        <p:grpSpPr>
          <a:xfrm>
            <a:off x="1671980" y="5038725"/>
            <a:ext cx="8864841" cy="1326933"/>
            <a:chOff x="2533699" y="5261221"/>
            <a:chExt cx="7104865" cy="1047287"/>
          </a:xfrm>
        </p:grpSpPr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154DD05F-77E6-4DCA-9E52-BD4E4AD1024D}"/>
                </a:ext>
              </a:extLst>
            </p:cNvPr>
            <p:cNvSpPr/>
            <p:nvPr/>
          </p:nvSpPr>
          <p:spPr>
            <a:xfrm>
              <a:off x="2826498" y="5261221"/>
              <a:ext cx="6812066" cy="655867"/>
            </a:xfrm>
            <a:custGeom>
              <a:avLst/>
              <a:gdLst>
                <a:gd name="connsiteX0" fmla="*/ 0 w 1847850"/>
                <a:gd name="connsiteY0" fmla="*/ 9525 h 857250"/>
                <a:gd name="connsiteX1" fmla="*/ 1847850 w 1847850"/>
                <a:gd name="connsiteY1" fmla="*/ 0 h 857250"/>
                <a:gd name="connsiteX2" fmla="*/ 1847850 w 1847850"/>
                <a:gd name="connsiteY2" fmla="*/ 857250 h 857250"/>
                <a:gd name="connsiteX0" fmla="*/ 0 w 1847850"/>
                <a:gd name="connsiteY0" fmla="*/ 0 h 847725"/>
                <a:gd name="connsiteX1" fmla="*/ 1847850 w 1847850"/>
                <a:gd name="connsiteY1" fmla="*/ 19050 h 847725"/>
                <a:gd name="connsiteX2" fmla="*/ 1847850 w 1847850"/>
                <a:gd name="connsiteY2" fmla="*/ 847725 h 847725"/>
                <a:gd name="connsiteX0" fmla="*/ 0 w 1847850"/>
                <a:gd name="connsiteY0" fmla="*/ 9525 h 857250"/>
                <a:gd name="connsiteX1" fmla="*/ 1847850 w 1847850"/>
                <a:gd name="connsiteY1" fmla="*/ 0 h 857250"/>
                <a:gd name="connsiteX2" fmla="*/ 1847850 w 1847850"/>
                <a:gd name="connsiteY2" fmla="*/ 857250 h 857250"/>
                <a:gd name="connsiteX0" fmla="*/ 0 w 1847850"/>
                <a:gd name="connsiteY0" fmla="*/ 0 h 847725"/>
                <a:gd name="connsiteX1" fmla="*/ 1847850 w 1847850"/>
                <a:gd name="connsiteY1" fmla="*/ 9525 h 847725"/>
                <a:gd name="connsiteX2" fmla="*/ 1847850 w 1847850"/>
                <a:gd name="connsiteY2" fmla="*/ 847725 h 847725"/>
                <a:gd name="connsiteX0" fmla="*/ 0 w 1865022"/>
                <a:gd name="connsiteY0" fmla="*/ 9525 h 857250"/>
                <a:gd name="connsiteX1" fmla="*/ 1865022 w 1865022"/>
                <a:gd name="connsiteY1" fmla="*/ 0 h 857250"/>
                <a:gd name="connsiteX2" fmla="*/ 1847850 w 1865022"/>
                <a:gd name="connsiteY2" fmla="*/ 857250 h 857250"/>
                <a:gd name="connsiteX0" fmla="*/ 0 w 1856436"/>
                <a:gd name="connsiteY0" fmla="*/ 0 h 847725"/>
                <a:gd name="connsiteX1" fmla="*/ 1856436 w 1856436"/>
                <a:gd name="connsiteY1" fmla="*/ 19050 h 847725"/>
                <a:gd name="connsiteX2" fmla="*/ 1847850 w 1856436"/>
                <a:gd name="connsiteY2" fmla="*/ 847725 h 847725"/>
                <a:gd name="connsiteX0" fmla="*/ 0 w 1847850"/>
                <a:gd name="connsiteY0" fmla="*/ 0 h 847725"/>
                <a:gd name="connsiteX1" fmla="*/ 1847850 w 1847850"/>
                <a:gd name="connsiteY1" fmla="*/ 28575 h 847725"/>
                <a:gd name="connsiteX2" fmla="*/ 1847850 w 1847850"/>
                <a:gd name="connsiteY2" fmla="*/ 847725 h 847725"/>
                <a:gd name="connsiteX0" fmla="*/ 0 w 1847850"/>
                <a:gd name="connsiteY0" fmla="*/ 0 h 847725"/>
                <a:gd name="connsiteX1" fmla="*/ 1847850 w 1847850"/>
                <a:gd name="connsiteY1" fmla="*/ 28575 h 847725"/>
                <a:gd name="connsiteX2" fmla="*/ 1813507 w 1847850"/>
                <a:gd name="connsiteY2" fmla="*/ 847725 h 847725"/>
                <a:gd name="connsiteX0" fmla="*/ 0 w 1822093"/>
                <a:gd name="connsiteY0" fmla="*/ 0 h 847725"/>
                <a:gd name="connsiteX1" fmla="*/ 1822093 w 1822093"/>
                <a:gd name="connsiteY1" fmla="*/ 28575 h 847725"/>
                <a:gd name="connsiteX2" fmla="*/ 1813507 w 1822093"/>
                <a:gd name="connsiteY2" fmla="*/ 847725 h 847725"/>
                <a:gd name="connsiteX0" fmla="*/ 0 w 1796336"/>
                <a:gd name="connsiteY0" fmla="*/ 0 h 828675"/>
                <a:gd name="connsiteX1" fmla="*/ 1796336 w 1796336"/>
                <a:gd name="connsiteY1" fmla="*/ 9525 h 828675"/>
                <a:gd name="connsiteX2" fmla="*/ 1787750 w 1796336"/>
                <a:gd name="connsiteY2" fmla="*/ 828675 h 828675"/>
                <a:gd name="connsiteX0" fmla="*/ 0 w 1787750"/>
                <a:gd name="connsiteY0" fmla="*/ 0 h 828675"/>
                <a:gd name="connsiteX1" fmla="*/ 1787750 w 1787750"/>
                <a:gd name="connsiteY1" fmla="*/ 0 h 828675"/>
                <a:gd name="connsiteX2" fmla="*/ 1787750 w 1787750"/>
                <a:gd name="connsiteY2" fmla="*/ 82867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7750" h="828675">
                  <a:moveTo>
                    <a:pt x="0" y="0"/>
                  </a:moveTo>
                  <a:lnTo>
                    <a:pt x="1787750" y="0"/>
                  </a:lnTo>
                  <a:lnTo>
                    <a:pt x="1787750" y="828675"/>
                  </a:lnTo>
                </a:path>
              </a:pathLst>
            </a:cu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Freeform 22">
              <a:extLst>
                <a:ext uri="{FF2B5EF4-FFF2-40B4-BE49-F238E27FC236}">
                  <a16:creationId xmlns:a16="http://schemas.microsoft.com/office/drawing/2014/main" id="{7649687E-497A-457A-B8FE-6E2EC62F47B6}"/>
                </a:ext>
              </a:extLst>
            </p:cNvPr>
            <p:cNvSpPr/>
            <p:nvPr/>
          </p:nvSpPr>
          <p:spPr>
            <a:xfrm rot="10800000">
              <a:off x="2533699" y="5652641"/>
              <a:ext cx="6812066" cy="655867"/>
            </a:xfrm>
            <a:custGeom>
              <a:avLst/>
              <a:gdLst>
                <a:gd name="connsiteX0" fmla="*/ 0 w 1847850"/>
                <a:gd name="connsiteY0" fmla="*/ 9525 h 857250"/>
                <a:gd name="connsiteX1" fmla="*/ 1847850 w 1847850"/>
                <a:gd name="connsiteY1" fmla="*/ 0 h 857250"/>
                <a:gd name="connsiteX2" fmla="*/ 1847850 w 1847850"/>
                <a:gd name="connsiteY2" fmla="*/ 857250 h 857250"/>
                <a:gd name="connsiteX0" fmla="*/ 0 w 1847850"/>
                <a:gd name="connsiteY0" fmla="*/ 0 h 847725"/>
                <a:gd name="connsiteX1" fmla="*/ 1847850 w 1847850"/>
                <a:gd name="connsiteY1" fmla="*/ 19050 h 847725"/>
                <a:gd name="connsiteX2" fmla="*/ 1847850 w 1847850"/>
                <a:gd name="connsiteY2" fmla="*/ 847725 h 847725"/>
                <a:gd name="connsiteX0" fmla="*/ 0 w 1847850"/>
                <a:gd name="connsiteY0" fmla="*/ 9525 h 857250"/>
                <a:gd name="connsiteX1" fmla="*/ 1847850 w 1847850"/>
                <a:gd name="connsiteY1" fmla="*/ 0 h 857250"/>
                <a:gd name="connsiteX2" fmla="*/ 1847850 w 1847850"/>
                <a:gd name="connsiteY2" fmla="*/ 857250 h 857250"/>
                <a:gd name="connsiteX0" fmla="*/ 0 w 1847850"/>
                <a:gd name="connsiteY0" fmla="*/ 0 h 847725"/>
                <a:gd name="connsiteX1" fmla="*/ 1847850 w 1847850"/>
                <a:gd name="connsiteY1" fmla="*/ 9525 h 847725"/>
                <a:gd name="connsiteX2" fmla="*/ 1847850 w 1847850"/>
                <a:gd name="connsiteY2" fmla="*/ 847725 h 847725"/>
                <a:gd name="connsiteX0" fmla="*/ 0 w 1865022"/>
                <a:gd name="connsiteY0" fmla="*/ 9525 h 857250"/>
                <a:gd name="connsiteX1" fmla="*/ 1865022 w 1865022"/>
                <a:gd name="connsiteY1" fmla="*/ 0 h 857250"/>
                <a:gd name="connsiteX2" fmla="*/ 1847850 w 1865022"/>
                <a:gd name="connsiteY2" fmla="*/ 857250 h 857250"/>
                <a:gd name="connsiteX0" fmla="*/ 0 w 1856436"/>
                <a:gd name="connsiteY0" fmla="*/ 0 h 847725"/>
                <a:gd name="connsiteX1" fmla="*/ 1856436 w 1856436"/>
                <a:gd name="connsiteY1" fmla="*/ 19050 h 847725"/>
                <a:gd name="connsiteX2" fmla="*/ 1847850 w 1856436"/>
                <a:gd name="connsiteY2" fmla="*/ 847725 h 847725"/>
                <a:gd name="connsiteX0" fmla="*/ 0 w 1847850"/>
                <a:gd name="connsiteY0" fmla="*/ 0 h 847725"/>
                <a:gd name="connsiteX1" fmla="*/ 1847850 w 1847850"/>
                <a:gd name="connsiteY1" fmla="*/ 28575 h 847725"/>
                <a:gd name="connsiteX2" fmla="*/ 1847850 w 1847850"/>
                <a:gd name="connsiteY2" fmla="*/ 847725 h 847725"/>
                <a:gd name="connsiteX0" fmla="*/ 0 w 1847850"/>
                <a:gd name="connsiteY0" fmla="*/ 0 h 847725"/>
                <a:gd name="connsiteX1" fmla="*/ 1847850 w 1847850"/>
                <a:gd name="connsiteY1" fmla="*/ 28575 h 847725"/>
                <a:gd name="connsiteX2" fmla="*/ 1813507 w 1847850"/>
                <a:gd name="connsiteY2" fmla="*/ 847725 h 847725"/>
                <a:gd name="connsiteX0" fmla="*/ 0 w 1822093"/>
                <a:gd name="connsiteY0" fmla="*/ 0 h 847725"/>
                <a:gd name="connsiteX1" fmla="*/ 1822093 w 1822093"/>
                <a:gd name="connsiteY1" fmla="*/ 28575 h 847725"/>
                <a:gd name="connsiteX2" fmla="*/ 1813507 w 1822093"/>
                <a:gd name="connsiteY2" fmla="*/ 847725 h 847725"/>
                <a:gd name="connsiteX0" fmla="*/ 0 w 1796336"/>
                <a:gd name="connsiteY0" fmla="*/ 0 h 828675"/>
                <a:gd name="connsiteX1" fmla="*/ 1796336 w 1796336"/>
                <a:gd name="connsiteY1" fmla="*/ 9525 h 828675"/>
                <a:gd name="connsiteX2" fmla="*/ 1787750 w 1796336"/>
                <a:gd name="connsiteY2" fmla="*/ 828675 h 828675"/>
                <a:gd name="connsiteX0" fmla="*/ 0 w 1787750"/>
                <a:gd name="connsiteY0" fmla="*/ 0 h 828675"/>
                <a:gd name="connsiteX1" fmla="*/ 1787750 w 1787750"/>
                <a:gd name="connsiteY1" fmla="*/ 0 h 828675"/>
                <a:gd name="connsiteX2" fmla="*/ 1787750 w 1787750"/>
                <a:gd name="connsiteY2" fmla="*/ 82867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7750" h="828675">
                  <a:moveTo>
                    <a:pt x="0" y="0"/>
                  </a:moveTo>
                  <a:lnTo>
                    <a:pt x="1787750" y="0"/>
                  </a:lnTo>
                  <a:lnTo>
                    <a:pt x="1787750" y="828675"/>
                  </a:lnTo>
                </a:path>
              </a:pathLst>
            </a:cu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779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/>
          <p:cNvSpPr/>
          <p:nvPr/>
        </p:nvSpPr>
        <p:spPr>
          <a:xfrm>
            <a:off x="2990894" y="2082905"/>
            <a:ext cx="2224470" cy="222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6" h="21556" extrusionOk="0">
                <a:moveTo>
                  <a:pt x="17545" y="10678"/>
                </a:moveTo>
                <a:cubicBezTo>
                  <a:pt x="18171" y="10785"/>
                  <a:pt x="18804" y="10843"/>
                  <a:pt x="19439" y="10851"/>
                </a:cubicBezTo>
                <a:cubicBezTo>
                  <a:pt x="20026" y="10851"/>
                  <a:pt x="20262" y="10778"/>
                  <a:pt x="20336" y="10742"/>
                </a:cubicBezTo>
                <a:cubicBezTo>
                  <a:pt x="21243" y="10359"/>
                  <a:pt x="21565" y="9038"/>
                  <a:pt x="21054" y="7798"/>
                </a:cubicBezTo>
                <a:cubicBezTo>
                  <a:pt x="20649" y="6820"/>
                  <a:pt x="19806" y="6138"/>
                  <a:pt x="19001" y="6138"/>
                </a:cubicBezTo>
                <a:cubicBezTo>
                  <a:pt x="18822" y="6137"/>
                  <a:pt x="18645" y="6172"/>
                  <a:pt x="18480" y="6241"/>
                </a:cubicBezTo>
                <a:cubicBezTo>
                  <a:pt x="18359" y="6293"/>
                  <a:pt x="18193" y="6358"/>
                  <a:pt x="17997" y="6437"/>
                </a:cubicBezTo>
                <a:cubicBezTo>
                  <a:pt x="17704" y="6553"/>
                  <a:pt x="17338" y="6697"/>
                  <a:pt x="16949" y="6862"/>
                </a:cubicBezTo>
                <a:cubicBezTo>
                  <a:pt x="16430" y="7080"/>
                  <a:pt x="15928" y="6989"/>
                  <a:pt x="15598" y="6622"/>
                </a:cubicBezTo>
                <a:cubicBezTo>
                  <a:pt x="15293" y="6282"/>
                  <a:pt x="15160" y="5736"/>
                  <a:pt x="15224" y="5084"/>
                </a:cubicBezTo>
                <a:cubicBezTo>
                  <a:pt x="15369" y="3614"/>
                  <a:pt x="15607" y="2154"/>
                  <a:pt x="15938" y="714"/>
                </a:cubicBezTo>
                <a:cubicBezTo>
                  <a:pt x="14544" y="390"/>
                  <a:pt x="13132" y="156"/>
                  <a:pt x="11709" y="14"/>
                </a:cubicBezTo>
                <a:cubicBezTo>
                  <a:pt x="11140" y="-44"/>
                  <a:pt x="10687" y="90"/>
                  <a:pt x="10507" y="361"/>
                </a:cubicBezTo>
                <a:cubicBezTo>
                  <a:pt x="10368" y="578"/>
                  <a:pt x="10426" y="829"/>
                  <a:pt x="10499" y="1005"/>
                </a:cubicBezTo>
                <a:cubicBezTo>
                  <a:pt x="10660" y="1399"/>
                  <a:pt x="10803" y="1766"/>
                  <a:pt x="10918" y="2059"/>
                </a:cubicBezTo>
                <a:cubicBezTo>
                  <a:pt x="10996" y="2262"/>
                  <a:pt x="11061" y="2432"/>
                  <a:pt x="11113" y="2556"/>
                </a:cubicBezTo>
                <a:cubicBezTo>
                  <a:pt x="11604" y="3751"/>
                  <a:pt x="10784" y="5234"/>
                  <a:pt x="9287" y="5868"/>
                </a:cubicBezTo>
                <a:cubicBezTo>
                  <a:pt x="8850" y="6055"/>
                  <a:pt x="8381" y="6152"/>
                  <a:pt x="7907" y="6155"/>
                </a:cubicBezTo>
                <a:cubicBezTo>
                  <a:pt x="6862" y="6155"/>
                  <a:pt x="6006" y="5656"/>
                  <a:pt x="5673" y="4852"/>
                </a:cubicBezTo>
                <a:cubicBezTo>
                  <a:pt x="5426" y="4261"/>
                  <a:pt x="5536" y="2804"/>
                  <a:pt x="5706" y="1736"/>
                </a:cubicBezTo>
                <a:cubicBezTo>
                  <a:pt x="5789" y="1213"/>
                  <a:pt x="5694" y="759"/>
                  <a:pt x="5441" y="457"/>
                </a:cubicBezTo>
                <a:cubicBezTo>
                  <a:pt x="5187" y="155"/>
                  <a:pt x="4804" y="39"/>
                  <a:pt x="4333" y="98"/>
                </a:cubicBezTo>
                <a:cubicBezTo>
                  <a:pt x="3124" y="247"/>
                  <a:pt x="1923" y="462"/>
                  <a:pt x="737" y="744"/>
                </a:cubicBezTo>
                <a:cubicBezTo>
                  <a:pt x="401" y="2192"/>
                  <a:pt x="159" y="3661"/>
                  <a:pt x="13" y="5142"/>
                </a:cubicBezTo>
                <a:cubicBezTo>
                  <a:pt x="-35" y="5632"/>
                  <a:pt x="52" y="6041"/>
                  <a:pt x="251" y="6264"/>
                </a:cubicBezTo>
                <a:cubicBezTo>
                  <a:pt x="429" y="6462"/>
                  <a:pt x="690" y="6495"/>
                  <a:pt x="994" y="6366"/>
                </a:cubicBezTo>
                <a:cubicBezTo>
                  <a:pt x="1392" y="6198"/>
                  <a:pt x="1762" y="6051"/>
                  <a:pt x="2059" y="5931"/>
                </a:cubicBezTo>
                <a:cubicBezTo>
                  <a:pt x="2250" y="5855"/>
                  <a:pt x="2410" y="5792"/>
                  <a:pt x="2528" y="5742"/>
                </a:cubicBezTo>
                <a:cubicBezTo>
                  <a:pt x="2758" y="5646"/>
                  <a:pt x="3005" y="5596"/>
                  <a:pt x="3255" y="5597"/>
                </a:cubicBezTo>
                <a:cubicBezTo>
                  <a:pt x="4286" y="5597"/>
                  <a:pt x="5310" y="6399"/>
                  <a:pt x="5804" y="7591"/>
                </a:cubicBezTo>
                <a:cubicBezTo>
                  <a:pt x="6428" y="9112"/>
                  <a:pt x="5977" y="10747"/>
                  <a:pt x="4797" y="11246"/>
                </a:cubicBezTo>
                <a:cubicBezTo>
                  <a:pt x="4566" y="11343"/>
                  <a:pt x="4196" y="11392"/>
                  <a:pt x="3693" y="11392"/>
                </a:cubicBezTo>
                <a:cubicBezTo>
                  <a:pt x="3030" y="11383"/>
                  <a:pt x="2369" y="11323"/>
                  <a:pt x="1716" y="11213"/>
                </a:cubicBezTo>
                <a:cubicBezTo>
                  <a:pt x="1142" y="11120"/>
                  <a:pt x="634" y="11257"/>
                  <a:pt x="351" y="11581"/>
                </a:cubicBezTo>
                <a:cubicBezTo>
                  <a:pt x="136" y="11830"/>
                  <a:pt x="43" y="12183"/>
                  <a:pt x="94" y="12601"/>
                </a:cubicBezTo>
                <a:cubicBezTo>
                  <a:pt x="238" y="13788"/>
                  <a:pt x="444" y="14967"/>
                  <a:pt x="710" y="16132"/>
                </a:cubicBezTo>
                <a:cubicBezTo>
                  <a:pt x="1882" y="15859"/>
                  <a:pt x="3067" y="15648"/>
                  <a:pt x="4260" y="15499"/>
                </a:cubicBezTo>
                <a:cubicBezTo>
                  <a:pt x="4355" y="15487"/>
                  <a:pt x="4451" y="15481"/>
                  <a:pt x="4547" y="15481"/>
                </a:cubicBezTo>
                <a:cubicBezTo>
                  <a:pt x="5041" y="15463"/>
                  <a:pt x="5517" y="15670"/>
                  <a:pt x="5842" y="16047"/>
                </a:cubicBezTo>
                <a:cubicBezTo>
                  <a:pt x="6200" y="16470"/>
                  <a:pt x="6338" y="17078"/>
                  <a:pt x="6229" y="17762"/>
                </a:cubicBezTo>
                <a:cubicBezTo>
                  <a:pt x="6006" y="19174"/>
                  <a:pt x="6026" y="20252"/>
                  <a:pt x="6163" y="20586"/>
                </a:cubicBezTo>
                <a:cubicBezTo>
                  <a:pt x="6410" y="21184"/>
                  <a:pt x="7076" y="21556"/>
                  <a:pt x="7900" y="21556"/>
                </a:cubicBezTo>
                <a:cubicBezTo>
                  <a:pt x="8303" y="21553"/>
                  <a:pt x="8702" y="21470"/>
                  <a:pt x="9073" y="21312"/>
                </a:cubicBezTo>
                <a:cubicBezTo>
                  <a:pt x="10299" y="20792"/>
                  <a:pt x="10989" y="19626"/>
                  <a:pt x="10612" y="18705"/>
                </a:cubicBezTo>
                <a:cubicBezTo>
                  <a:pt x="10562" y="18583"/>
                  <a:pt x="10499" y="18417"/>
                  <a:pt x="10422" y="18220"/>
                </a:cubicBezTo>
                <a:cubicBezTo>
                  <a:pt x="10306" y="17923"/>
                  <a:pt x="10164" y="17552"/>
                  <a:pt x="9999" y="17156"/>
                </a:cubicBezTo>
                <a:cubicBezTo>
                  <a:pt x="9824" y="16733"/>
                  <a:pt x="9844" y="16322"/>
                  <a:pt x="10057" y="16000"/>
                </a:cubicBezTo>
                <a:cubicBezTo>
                  <a:pt x="10313" y="15611"/>
                  <a:pt x="10809" y="15397"/>
                  <a:pt x="11445" y="15397"/>
                </a:cubicBezTo>
                <a:cubicBezTo>
                  <a:pt x="11546" y="15397"/>
                  <a:pt x="11651" y="15402"/>
                  <a:pt x="11759" y="15413"/>
                </a:cubicBezTo>
                <a:cubicBezTo>
                  <a:pt x="13151" y="15552"/>
                  <a:pt x="14534" y="15779"/>
                  <a:pt x="15899" y="16092"/>
                </a:cubicBezTo>
                <a:cubicBezTo>
                  <a:pt x="15646" y="14960"/>
                  <a:pt x="15449" y="13816"/>
                  <a:pt x="15309" y="12664"/>
                </a:cubicBezTo>
                <a:cubicBezTo>
                  <a:pt x="15240" y="12087"/>
                  <a:pt x="15373" y="11586"/>
                  <a:pt x="15696" y="11217"/>
                </a:cubicBezTo>
                <a:cubicBezTo>
                  <a:pt x="16019" y="10848"/>
                  <a:pt x="16526" y="10637"/>
                  <a:pt x="17111" y="10637"/>
                </a:cubicBezTo>
                <a:cubicBezTo>
                  <a:pt x="17256" y="10639"/>
                  <a:pt x="17401" y="10653"/>
                  <a:pt x="17545" y="10678"/>
                </a:cubicBezTo>
                <a:close/>
              </a:path>
            </a:pathLst>
          </a:cu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" name="Freeform 16"/>
          <p:cNvSpPr/>
          <p:nvPr/>
        </p:nvSpPr>
        <p:spPr>
          <a:xfrm>
            <a:off x="6255113" y="2099098"/>
            <a:ext cx="2224644" cy="22216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555" extrusionOk="0">
                <a:moveTo>
                  <a:pt x="17546" y="10679"/>
                </a:moveTo>
                <a:cubicBezTo>
                  <a:pt x="18172" y="10785"/>
                  <a:pt x="18806" y="10842"/>
                  <a:pt x="19441" y="10851"/>
                </a:cubicBezTo>
                <a:cubicBezTo>
                  <a:pt x="20027" y="10851"/>
                  <a:pt x="20263" y="10778"/>
                  <a:pt x="20337" y="10742"/>
                </a:cubicBezTo>
                <a:cubicBezTo>
                  <a:pt x="21244" y="10358"/>
                  <a:pt x="21565" y="9037"/>
                  <a:pt x="21055" y="7796"/>
                </a:cubicBezTo>
                <a:cubicBezTo>
                  <a:pt x="20650" y="6819"/>
                  <a:pt x="19806" y="6136"/>
                  <a:pt x="19002" y="6136"/>
                </a:cubicBezTo>
                <a:cubicBezTo>
                  <a:pt x="18823" y="6137"/>
                  <a:pt x="18646" y="6174"/>
                  <a:pt x="18481" y="6245"/>
                </a:cubicBezTo>
                <a:cubicBezTo>
                  <a:pt x="18360" y="6297"/>
                  <a:pt x="18196" y="6362"/>
                  <a:pt x="18000" y="6439"/>
                </a:cubicBezTo>
                <a:cubicBezTo>
                  <a:pt x="17707" y="6556"/>
                  <a:pt x="17341" y="6700"/>
                  <a:pt x="16950" y="6866"/>
                </a:cubicBezTo>
                <a:cubicBezTo>
                  <a:pt x="16431" y="7084"/>
                  <a:pt x="15928" y="6993"/>
                  <a:pt x="15600" y="6626"/>
                </a:cubicBezTo>
                <a:cubicBezTo>
                  <a:pt x="15295" y="6286"/>
                  <a:pt x="15162" y="5740"/>
                  <a:pt x="15225" y="5088"/>
                </a:cubicBezTo>
                <a:cubicBezTo>
                  <a:pt x="15369" y="3617"/>
                  <a:pt x="15608" y="2157"/>
                  <a:pt x="15938" y="717"/>
                </a:cubicBezTo>
                <a:cubicBezTo>
                  <a:pt x="14545" y="391"/>
                  <a:pt x="13133" y="156"/>
                  <a:pt x="11711" y="14"/>
                </a:cubicBezTo>
                <a:cubicBezTo>
                  <a:pt x="11140" y="-45"/>
                  <a:pt x="10687" y="89"/>
                  <a:pt x="10509" y="360"/>
                </a:cubicBezTo>
                <a:cubicBezTo>
                  <a:pt x="10368" y="578"/>
                  <a:pt x="10426" y="829"/>
                  <a:pt x="10499" y="1005"/>
                </a:cubicBezTo>
                <a:cubicBezTo>
                  <a:pt x="10664" y="1402"/>
                  <a:pt x="10807" y="1773"/>
                  <a:pt x="10922" y="2070"/>
                </a:cubicBezTo>
                <a:cubicBezTo>
                  <a:pt x="11000" y="2268"/>
                  <a:pt x="11064" y="2434"/>
                  <a:pt x="11115" y="2556"/>
                </a:cubicBezTo>
                <a:cubicBezTo>
                  <a:pt x="11605" y="3751"/>
                  <a:pt x="10785" y="5234"/>
                  <a:pt x="9289" y="5869"/>
                </a:cubicBezTo>
                <a:cubicBezTo>
                  <a:pt x="8851" y="6056"/>
                  <a:pt x="8381" y="6154"/>
                  <a:pt x="7906" y="6158"/>
                </a:cubicBezTo>
                <a:cubicBezTo>
                  <a:pt x="6861" y="6158"/>
                  <a:pt x="6004" y="5658"/>
                  <a:pt x="5672" y="4854"/>
                </a:cubicBezTo>
                <a:cubicBezTo>
                  <a:pt x="5425" y="4262"/>
                  <a:pt x="5535" y="2805"/>
                  <a:pt x="5705" y="1737"/>
                </a:cubicBezTo>
                <a:cubicBezTo>
                  <a:pt x="5787" y="1213"/>
                  <a:pt x="5694" y="759"/>
                  <a:pt x="5440" y="458"/>
                </a:cubicBezTo>
                <a:cubicBezTo>
                  <a:pt x="5187" y="157"/>
                  <a:pt x="4804" y="39"/>
                  <a:pt x="4332" y="98"/>
                </a:cubicBezTo>
                <a:cubicBezTo>
                  <a:pt x="3123" y="247"/>
                  <a:pt x="1922" y="462"/>
                  <a:pt x="736" y="744"/>
                </a:cubicBezTo>
                <a:cubicBezTo>
                  <a:pt x="400" y="2193"/>
                  <a:pt x="159" y="3662"/>
                  <a:pt x="13" y="5143"/>
                </a:cubicBezTo>
                <a:cubicBezTo>
                  <a:pt x="-35" y="5633"/>
                  <a:pt x="52" y="6043"/>
                  <a:pt x="251" y="6266"/>
                </a:cubicBezTo>
                <a:cubicBezTo>
                  <a:pt x="429" y="6463"/>
                  <a:pt x="690" y="6497"/>
                  <a:pt x="994" y="6368"/>
                </a:cubicBezTo>
                <a:cubicBezTo>
                  <a:pt x="1390" y="6199"/>
                  <a:pt x="1759" y="6054"/>
                  <a:pt x="2055" y="5933"/>
                </a:cubicBezTo>
                <a:cubicBezTo>
                  <a:pt x="2247" y="5857"/>
                  <a:pt x="2408" y="5793"/>
                  <a:pt x="2528" y="5743"/>
                </a:cubicBezTo>
                <a:cubicBezTo>
                  <a:pt x="2758" y="5646"/>
                  <a:pt x="3005" y="5597"/>
                  <a:pt x="3255" y="5597"/>
                </a:cubicBezTo>
                <a:cubicBezTo>
                  <a:pt x="4285" y="5597"/>
                  <a:pt x="5309" y="6399"/>
                  <a:pt x="5802" y="7592"/>
                </a:cubicBezTo>
                <a:cubicBezTo>
                  <a:pt x="6428" y="9113"/>
                  <a:pt x="5976" y="10748"/>
                  <a:pt x="4797" y="11248"/>
                </a:cubicBezTo>
                <a:cubicBezTo>
                  <a:pt x="4566" y="11345"/>
                  <a:pt x="4195" y="11394"/>
                  <a:pt x="3693" y="11394"/>
                </a:cubicBezTo>
                <a:cubicBezTo>
                  <a:pt x="3030" y="11386"/>
                  <a:pt x="2369" y="11326"/>
                  <a:pt x="1716" y="11215"/>
                </a:cubicBezTo>
                <a:cubicBezTo>
                  <a:pt x="1141" y="11122"/>
                  <a:pt x="634" y="11259"/>
                  <a:pt x="350" y="11583"/>
                </a:cubicBezTo>
                <a:cubicBezTo>
                  <a:pt x="135" y="11832"/>
                  <a:pt x="43" y="12185"/>
                  <a:pt x="94" y="12604"/>
                </a:cubicBezTo>
                <a:cubicBezTo>
                  <a:pt x="238" y="13792"/>
                  <a:pt x="443" y="14971"/>
                  <a:pt x="710" y="16137"/>
                </a:cubicBezTo>
                <a:cubicBezTo>
                  <a:pt x="1880" y="15862"/>
                  <a:pt x="3063" y="15651"/>
                  <a:pt x="4255" y="15502"/>
                </a:cubicBezTo>
                <a:cubicBezTo>
                  <a:pt x="4350" y="15490"/>
                  <a:pt x="4446" y="15484"/>
                  <a:pt x="4541" y="15484"/>
                </a:cubicBezTo>
                <a:cubicBezTo>
                  <a:pt x="5037" y="15463"/>
                  <a:pt x="5515" y="15669"/>
                  <a:pt x="5842" y="16045"/>
                </a:cubicBezTo>
                <a:cubicBezTo>
                  <a:pt x="6199" y="16469"/>
                  <a:pt x="6336" y="17079"/>
                  <a:pt x="6229" y="17761"/>
                </a:cubicBezTo>
                <a:cubicBezTo>
                  <a:pt x="6004" y="19173"/>
                  <a:pt x="6025" y="20252"/>
                  <a:pt x="6161" y="20586"/>
                </a:cubicBezTo>
                <a:cubicBezTo>
                  <a:pt x="6409" y="21183"/>
                  <a:pt x="7075" y="21555"/>
                  <a:pt x="7900" y="21555"/>
                </a:cubicBezTo>
                <a:cubicBezTo>
                  <a:pt x="8303" y="21552"/>
                  <a:pt x="8701" y="21469"/>
                  <a:pt x="9073" y="21311"/>
                </a:cubicBezTo>
                <a:cubicBezTo>
                  <a:pt x="10298" y="20791"/>
                  <a:pt x="10990" y="19624"/>
                  <a:pt x="10612" y="18703"/>
                </a:cubicBezTo>
                <a:cubicBezTo>
                  <a:pt x="10561" y="18581"/>
                  <a:pt x="10497" y="18415"/>
                  <a:pt x="10421" y="18218"/>
                </a:cubicBezTo>
                <a:cubicBezTo>
                  <a:pt x="10306" y="17921"/>
                  <a:pt x="10162" y="17550"/>
                  <a:pt x="9998" y="17154"/>
                </a:cubicBezTo>
                <a:cubicBezTo>
                  <a:pt x="9823" y="16731"/>
                  <a:pt x="9844" y="16320"/>
                  <a:pt x="10057" y="15997"/>
                </a:cubicBezTo>
                <a:cubicBezTo>
                  <a:pt x="10312" y="15608"/>
                  <a:pt x="10808" y="15394"/>
                  <a:pt x="11444" y="15394"/>
                </a:cubicBezTo>
                <a:cubicBezTo>
                  <a:pt x="11549" y="15395"/>
                  <a:pt x="11653" y="15400"/>
                  <a:pt x="11757" y="15411"/>
                </a:cubicBezTo>
                <a:cubicBezTo>
                  <a:pt x="13150" y="15549"/>
                  <a:pt x="14533" y="15776"/>
                  <a:pt x="15898" y="16090"/>
                </a:cubicBezTo>
                <a:cubicBezTo>
                  <a:pt x="15645" y="14957"/>
                  <a:pt x="15448" y="13813"/>
                  <a:pt x="15309" y="12661"/>
                </a:cubicBezTo>
                <a:cubicBezTo>
                  <a:pt x="15239" y="12084"/>
                  <a:pt x="15372" y="11583"/>
                  <a:pt x="15695" y="11215"/>
                </a:cubicBezTo>
                <a:cubicBezTo>
                  <a:pt x="16019" y="10846"/>
                  <a:pt x="16525" y="10633"/>
                  <a:pt x="17109" y="10633"/>
                </a:cubicBezTo>
                <a:cubicBezTo>
                  <a:pt x="17255" y="10637"/>
                  <a:pt x="17402" y="10652"/>
                  <a:pt x="17546" y="10679"/>
                </a:cubicBezTo>
                <a:close/>
              </a:path>
            </a:pathLst>
          </a:custGeom>
          <a:gradFill>
            <a:gsLst>
              <a:gs pos="22846">
                <a:srgbClr val="4FACFE"/>
              </a:gs>
              <a:gs pos="63342">
                <a:srgbClr val="28CFFE"/>
              </a:gs>
              <a:gs pos="100000">
                <a:srgbClr val="00F2FE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" name="Freeform 17"/>
          <p:cNvSpPr/>
          <p:nvPr/>
        </p:nvSpPr>
        <p:spPr>
          <a:xfrm>
            <a:off x="4621663" y="1625797"/>
            <a:ext cx="2226432" cy="2220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6" h="21556" extrusionOk="0">
                <a:moveTo>
                  <a:pt x="17547" y="15241"/>
                </a:moveTo>
                <a:cubicBezTo>
                  <a:pt x="18173" y="15347"/>
                  <a:pt x="18807" y="15404"/>
                  <a:pt x="19441" y="15413"/>
                </a:cubicBezTo>
                <a:cubicBezTo>
                  <a:pt x="20026" y="15413"/>
                  <a:pt x="20263" y="15340"/>
                  <a:pt x="20337" y="15309"/>
                </a:cubicBezTo>
                <a:cubicBezTo>
                  <a:pt x="21242" y="14925"/>
                  <a:pt x="21564" y="13603"/>
                  <a:pt x="21053" y="12362"/>
                </a:cubicBezTo>
                <a:cubicBezTo>
                  <a:pt x="20650" y="11383"/>
                  <a:pt x="19806" y="10699"/>
                  <a:pt x="19003" y="10699"/>
                </a:cubicBezTo>
                <a:cubicBezTo>
                  <a:pt x="18825" y="10700"/>
                  <a:pt x="18648" y="10737"/>
                  <a:pt x="18483" y="10808"/>
                </a:cubicBezTo>
                <a:cubicBezTo>
                  <a:pt x="18363" y="10858"/>
                  <a:pt x="18202" y="10922"/>
                  <a:pt x="18010" y="10998"/>
                </a:cubicBezTo>
                <a:cubicBezTo>
                  <a:pt x="17715" y="11116"/>
                  <a:pt x="17347" y="11262"/>
                  <a:pt x="16952" y="11433"/>
                </a:cubicBezTo>
                <a:cubicBezTo>
                  <a:pt x="16433" y="11651"/>
                  <a:pt x="15931" y="11561"/>
                  <a:pt x="15604" y="11192"/>
                </a:cubicBezTo>
                <a:cubicBezTo>
                  <a:pt x="15299" y="10852"/>
                  <a:pt x="15166" y="10304"/>
                  <a:pt x="15230" y="9652"/>
                </a:cubicBezTo>
                <a:cubicBezTo>
                  <a:pt x="15368" y="8242"/>
                  <a:pt x="15592" y="6842"/>
                  <a:pt x="15901" y="5460"/>
                </a:cubicBezTo>
                <a:cubicBezTo>
                  <a:pt x="14783" y="5716"/>
                  <a:pt x="13653" y="5915"/>
                  <a:pt x="12515" y="6057"/>
                </a:cubicBezTo>
                <a:cubicBezTo>
                  <a:pt x="11859" y="6138"/>
                  <a:pt x="11301" y="5948"/>
                  <a:pt x="10935" y="5513"/>
                </a:cubicBezTo>
                <a:cubicBezTo>
                  <a:pt x="10569" y="5078"/>
                  <a:pt x="10440" y="4479"/>
                  <a:pt x="10548" y="3797"/>
                </a:cubicBezTo>
                <a:cubicBezTo>
                  <a:pt x="10773" y="2383"/>
                  <a:pt x="10752" y="1304"/>
                  <a:pt x="10616" y="970"/>
                </a:cubicBezTo>
                <a:cubicBezTo>
                  <a:pt x="10368" y="372"/>
                  <a:pt x="9703" y="0"/>
                  <a:pt x="8879" y="0"/>
                </a:cubicBezTo>
                <a:cubicBezTo>
                  <a:pt x="8478" y="0"/>
                  <a:pt x="8082" y="79"/>
                  <a:pt x="7711" y="233"/>
                </a:cubicBezTo>
                <a:cubicBezTo>
                  <a:pt x="6486" y="752"/>
                  <a:pt x="5796" y="1920"/>
                  <a:pt x="6173" y="2842"/>
                </a:cubicBezTo>
                <a:cubicBezTo>
                  <a:pt x="6224" y="2965"/>
                  <a:pt x="6288" y="3131"/>
                  <a:pt x="6365" y="3330"/>
                </a:cubicBezTo>
                <a:cubicBezTo>
                  <a:pt x="6480" y="3627"/>
                  <a:pt x="6623" y="3998"/>
                  <a:pt x="6787" y="4394"/>
                </a:cubicBezTo>
                <a:cubicBezTo>
                  <a:pt x="6961" y="4815"/>
                  <a:pt x="6940" y="5226"/>
                  <a:pt x="6728" y="5549"/>
                </a:cubicBezTo>
                <a:cubicBezTo>
                  <a:pt x="6471" y="5940"/>
                  <a:pt x="5977" y="6155"/>
                  <a:pt x="5333" y="6155"/>
                </a:cubicBezTo>
                <a:cubicBezTo>
                  <a:pt x="5230" y="6155"/>
                  <a:pt x="5127" y="6149"/>
                  <a:pt x="5025" y="6138"/>
                </a:cubicBezTo>
                <a:cubicBezTo>
                  <a:pt x="3572" y="5992"/>
                  <a:pt x="2131" y="5750"/>
                  <a:pt x="709" y="5415"/>
                </a:cubicBezTo>
                <a:cubicBezTo>
                  <a:pt x="387" y="6826"/>
                  <a:pt x="154" y="8256"/>
                  <a:pt x="13" y="9696"/>
                </a:cubicBezTo>
                <a:cubicBezTo>
                  <a:pt x="-36" y="10187"/>
                  <a:pt x="51" y="10596"/>
                  <a:pt x="249" y="10819"/>
                </a:cubicBezTo>
                <a:cubicBezTo>
                  <a:pt x="428" y="11018"/>
                  <a:pt x="688" y="11052"/>
                  <a:pt x="992" y="10928"/>
                </a:cubicBezTo>
                <a:cubicBezTo>
                  <a:pt x="1383" y="10762"/>
                  <a:pt x="1743" y="10618"/>
                  <a:pt x="2038" y="10502"/>
                </a:cubicBezTo>
                <a:cubicBezTo>
                  <a:pt x="2236" y="10422"/>
                  <a:pt x="2403" y="10356"/>
                  <a:pt x="2524" y="10305"/>
                </a:cubicBezTo>
                <a:cubicBezTo>
                  <a:pt x="2755" y="10208"/>
                  <a:pt x="3002" y="10158"/>
                  <a:pt x="3251" y="10159"/>
                </a:cubicBezTo>
                <a:cubicBezTo>
                  <a:pt x="4281" y="10159"/>
                  <a:pt x="5304" y="10961"/>
                  <a:pt x="5798" y="12155"/>
                </a:cubicBezTo>
                <a:cubicBezTo>
                  <a:pt x="6421" y="13677"/>
                  <a:pt x="5970" y="15315"/>
                  <a:pt x="4792" y="15814"/>
                </a:cubicBezTo>
                <a:cubicBezTo>
                  <a:pt x="4565" y="15911"/>
                  <a:pt x="4194" y="15961"/>
                  <a:pt x="3693" y="15961"/>
                </a:cubicBezTo>
                <a:cubicBezTo>
                  <a:pt x="3030" y="15951"/>
                  <a:pt x="2368" y="15891"/>
                  <a:pt x="1713" y="15781"/>
                </a:cubicBezTo>
                <a:cubicBezTo>
                  <a:pt x="1139" y="15688"/>
                  <a:pt x="633" y="15825"/>
                  <a:pt x="349" y="16150"/>
                </a:cubicBezTo>
                <a:cubicBezTo>
                  <a:pt x="135" y="16399"/>
                  <a:pt x="44" y="16752"/>
                  <a:pt x="95" y="17171"/>
                </a:cubicBezTo>
                <a:cubicBezTo>
                  <a:pt x="244" y="18395"/>
                  <a:pt x="459" y="19609"/>
                  <a:pt x="739" y="20810"/>
                </a:cubicBezTo>
                <a:cubicBezTo>
                  <a:pt x="2169" y="21151"/>
                  <a:pt x="3620" y="21395"/>
                  <a:pt x="5083" y="21542"/>
                </a:cubicBezTo>
                <a:cubicBezTo>
                  <a:pt x="5653" y="21600"/>
                  <a:pt x="6106" y="21466"/>
                  <a:pt x="6284" y="21193"/>
                </a:cubicBezTo>
                <a:cubicBezTo>
                  <a:pt x="6424" y="20976"/>
                  <a:pt x="6366" y="20726"/>
                  <a:pt x="6293" y="20550"/>
                </a:cubicBezTo>
                <a:cubicBezTo>
                  <a:pt x="6125" y="20143"/>
                  <a:pt x="5979" y="19766"/>
                  <a:pt x="5864" y="19463"/>
                </a:cubicBezTo>
                <a:cubicBezTo>
                  <a:pt x="5791" y="19273"/>
                  <a:pt x="5729" y="19113"/>
                  <a:pt x="5681" y="18996"/>
                </a:cubicBezTo>
                <a:cubicBezTo>
                  <a:pt x="5190" y="17800"/>
                  <a:pt x="6010" y="16316"/>
                  <a:pt x="7505" y="15681"/>
                </a:cubicBezTo>
                <a:cubicBezTo>
                  <a:pt x="7942" y="15495"/>
                  <a:pt x="8410" y="15397"/>
                  <a:pt x="8884" y="15394"/>
                </a:cubicBezTo>
                <a:cubicBezTo>
                  <a:pt x="9928" y="15394"/>
                  <a:pt x="10783" y="15894"/>
                  <a:pt x="11116" y="16699"/>
                </a:cubicBezTo>
                <a:cubicBezTo>
                  <a:pt x="11362" y="17300"/>
                  <a:pt x="11252" y="18755"/>
                  <a:pt x="11084" y="19818"/>
                </a:cubicBezTo>
                <a:cubicBezTo>
                  <a:pt x="11001" y="20342"/>
                  <a:pt x="11095" y="20797"/>
                  <a:pt x="11349" y="21099"/>
                </a:cubicBezTo>
                <a:cubicBezTo>
                  <a:pt x="11603" y="21401"/>
                  <a:pt x="11984" y="21517"/>
                  <a:pt x="12455" y="21460"/>
                </a:cubicBezTo>
                <a:cubicBezTo>
                  <a:pt x="13628" y="21313"/>
                  <a:pt x="14793" y="21105"/>
                  <a:pt x="15944" y="20836"/>
                </a:cubicBezTo>
                <a:cubicBezTo>
                  <a:pt x="15673" y="19652"/>
                  <a:pt x="15464" y="18454"/>
                  <a:pt x="15317" y="17248"/>
                </a:cubicBezTo>
                <a:cubicBezTo>
                  <a:pt x="15248" y="16669"/>
                  <a:pt x="15382" y="16169"/>
                  <a:pt x="15704" y="15800"/>
                </a:cubicBezTo>
                <a:cubicBezTo>
                  <a:pt x="16026" y="15430"/>
                  <a:pt x="16533" y="15219"/>
                  <a:pt x="17117" y="15219"/>
                </a:cubicBezTo>
                <a:cubicBezTo>
                  <a:pt x="17261" y="15215"/>
                  <a:pt x="17405" y="15222"/>
                  <a:pt x="17547" y="15241"/>
                </a:cubicBezTo>
                <a:close/>
              </a:path>
            </a:pathLst>
          </a:custGeom>
          <a:gradFill>
            <a:gsLst>
              <a:gs pos="22846">
                <a:srgbClr val="6428AA"/>
              </a:gs>
              <a:gs pos="63240">
                <a:srgbClr val="863DC8"/>
              </a:gs>
              <a:gs pos="99804">
                <a:srgbClr val="A852E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" name="Freeform 18"/>
          <p:cNvSpPr/>
          <p:nvPr/>
        </p:nvSpPr>
        <p:spPr>
          <a:xfrm>
            <a:off x="739307" y="1607096"/>
            <a:ext cx="2226391" cy="2220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556" extrusionOk="0">
                <a:moveTo>
                  <a:pt x="17548" y="15250"/>
                </a:moveTo>
                <a:cubicBezTo>
                  <a:pt x="18174" y="15356"/>
                  <a:pt x="18807" y="15414"/>
                  <a:pt x="19442" y="15423"/>
                </a:cubicBezTo>
                <a:cubicBezTo>
                  <a:pt x="20027" y="15423"/>
                  <a:pt x="20263" y="15350"/>
                  <a:pt x="20338" y="15314"/>
                </a:cubicBezTo>
                <a:cubicBezTo>
                  <a:pt x="21243" y="14930"/>
                  <a:pt x="21565" y="13609"/>
                  <a:pt x="21054" y="12367"/>
                </a:cubicBezTo>
                <a:cubicBezTo>
                  <a:pt x="20651" y="11389"/>
                  <a:pt x="19807" y="10707"/>
                  <a:pt x="19003" y="10707"/>
                </a:cubicBezTo>
                <a:cubicBezTo>
                  <a:pt x="18825" y="10706"/>
                  <a:pt x="18649" y="10741"/>
                  <a:pt x="18484" y="10810"/>
                </a:cubicBezTo>
                <a:cubicBezTo>
                  <a:pt x="18362" y="10862"/>
                  <a:pt x="18195" y="10928"/>
                  <a:pt x="17998" y="11007"/>
                </a:cubicBezTo>
                <a:cubicBezTo>
                  <a:pt x="17706" y="11122"/>
                  <a:pt x="17342" y="11266"/>
                  <a:pt x="16952" y="11432"/>
                </a:cubicBezTo>
                <a:cubicBezTo>
                  <a:pt x="16434" y="11649"/>
                  <a:pt x="15933" y="11559"/>
                  <a:pt x="15605" y="11191"/>
                </a:cubicBezTo>
                <a:cubicBezTo>
                  <a:pt x="15300" y="10850"/>
                  <a:pt x="15167" y="10303"/>
                  <a:pt x="15231" y="9651"/>
                </a:cubicBezTo>
                <a:cubicBezTo>
                  <a:pt x="15369" y="8241"/>
                  <a:pt x="15593" y="6841"/>
                  <a:pt x="15902" y="5460"/>
                </a:cubicBezTo>
                <a:cubicBezTo>
                  <a:pt x="14784" y="5717"/>
                  <a:pt x="13654" y="5916"/>
                  <a:pt x="12516" y="6058"/>
                </a:cubicBezTo>
                <a:cubicBezTo>
                  <a:pt x="11860" y="6138"/>
                  <a:pt x="11301" y="5949"/>
                  <a:pt x="10935" y="5514"/>
                </a:cubicBezTo>
                <a:cubicBezTo>
                  <a:pt x="10569" y="5079"/>
                  <a:pt x="10440" y="4480"/>
                  <a:pt x="10549" y="3797"/>
                </a:cubicBezTo>
                <a:cubicBezTo>
                  <a:pt x="10773" y="2384"/>
                  <a:pt x="10752" y="1304"/>
                  <a:pt x="10615" y="971"/>
                </a:cubicBezTo>
                <a:cubicBezTo>
                  <a:pt x="10368" y="372"/>
                  <a:pt x="9703" y="0"/>
                  <a:pt x="8879" y="0"/>
                </a:cubicBezTo>
                <a:cubicBezTo>
                  <a:pt x="8476" y="3"/>
                  <a:pt x="8078" y="86"/>
                  <a:pt x="7707" y="245"/>
                </a:cubicBezTo>
                <a:cubicBezTo>
                  <a:pt x="6482" y="763"/>
                  <a:pt x="5792" y="1932"/>
                  <a:pt x="6169" y="2853"/>
                </a:cubicBezTo>
                <a:cubicBezTo>
                  <a:pt x="6220" y="2975"/>
                  <a:pt x="6284" y="3141"/>
                  <a:pt x="6360" y="3338"/>
                </a:cubicBezTo>
                <a:cubicBezTo>
                  <a:pt x="6475" y="3636"/>
                  <a:pt x="6619" y="4007"/>
                  <a:pt x="6783" y="4403"/>
                </a:cubicBezTo>
                <a:cubicBezTo>
                  <a:pt x="6957" y="4826"/>
                  <a:pt x="6936" y="5237"/>
                  <a:pt x="6724" y="5560"/>
                </a:cubicBezTo>
                <a:cubicBezTo>
                  <a:pt x="6467" y="5950"/>
                  <a:pt x="5973" y="6164"/>
                  <a:pt x="5334" y="6164"/>
                </a:cubicBezTo>
                <a:cubicBezTo>
                  <a:pt x="5234" y="6164"/>
                  <a:pt x="5130" y="6159"/>
                  <a:pt x="5025" y="6149"/>
                </a:cubicBezTo>
                <a:cubicBezTo>
                  <a:pt x="3572" y="6002"/>
                  <a:pt x="2130" y="5760"/>
                  <a:pt x="708" y="5426"/>
                </a:cubicBezTo>
                <a:cubicBezTo>
                  <a:pt x="386" y="6836"/>
                  <a:pt x="154" y="8265"/>
                  <a:pt x="13" y="9705"/>
                </a:cubicBezTo>
                <a:cubicBezTo>
                  <a:pt x="-35" y="10196"/>
                  <a:pt x="51" y="10605"/>
                  <a:pt x="250" y="10828"/>
                </a:cubicBezTo>
                <a:cubicBezTo>
                  <a:pt x="428" y="11026"/>
                  <a:pt x="688" y="11060"/>
                  <a:pt x="992" y="10930"/>
                </a:cubicBezTo>
                <a:cubicBezTo>
                  <a:pt x="1378" y="10767"/>
                  <a:pt x="1743" y="10624"/>
                  <a:pt x="2030" y="10509"/>
                </a:cubicBezTo>
                <a:cubicBezTo>
                  <a:pt x="2232" y="10428"/>
                  <a:pt x="2401" y="10361"/>
                  <a:pt x="2525" y="10308"/>
                </a:cubicBezTo>
                <a:cubicBezTo>
                  <a:pt x="2755" y="10212"/>
                  <a:pt x="3002" y="10162"/>
                  <a:pt x="3251" y="10163"/>
                </a:cubicBezTo>
                <a:cubicBezTo>
                  <a:pt x="4280" y="10163"/>
                  <a:pt x="5304" y="10965"/>
                  <a:pt x="5797" y="12159"/>
                </a:cubicBezTo>
                <a:cubicBezTo>
                  <a:pt x="6421" y="13680"/>
                  <a:pt x="5971" y="15311"/>
                  <a:pt x="4792" y="15816"/>
                </a:cubicBezTo>
                <a:cubicBezTo>
                  <a:pt x="4565" y="15913"/>
                  <a:pt x="4194" y="15963"/>
                  <a:pt x="3694" y="15963"/>
                </a:cubicBezTo>
                <a:cubicBezTo>
                  <a:pt x="3031" y="15954"/>
                  <a:pt x="2369" y="15894"/>
                  <a:pt x="1714" y="15783"/>
                </a:cubicBezTo>
                <a:cubicBezTo>
                  <a:pt x="1139" y="15690"/>
                  <a:pt x="633" y="15827"/>
                  <a:pt x="349" y="16151"/>
                </a:cubicBezTo>
                <a:cubicBezTo>
                  <a:pt x="135" y="16401"/>
                  <a:pt x="44" y="16753"/>
                  <a:pt x="95" y="17172"/>
                </a:cubicBezTo>
                <a:cubicBezTo>
                  <a:pt x="243" y="18396"/>
                  <a:pt x="458" y="19611"/>
                  <a:pt x="739" y="20811"/>
                </a:cubicBezTo>
                <a:cubicBezTo>
                  <a:pt x="2169" y="21151"/>
                  <a:pt x="3621" y="21395"/>
                  <a:pt x="5083" y="21542"/>
                </a:cubicBezTo>
                <a:cubicBezTo>
                  <a:pt x="5653" y="21600"/>
                  <a:pt x="6106" y="21467"/>
                  <a:pt x="6284" y="21195"/>
                </a:cubicBezTo>
                <a:cubicBezTo>
                  <a:pt x="6424" y="20977"/>
                  <a:pt x="6367" y="20726"/>
                  <a:pt x="6294" y="20550"/>
                </a:cubicBezTo>
                <a:cubicBezTo>
                  <a:pt x="6127" y="20150"/>
                  <a:pt x="5982" y="19777"/>
                  <a:pt x="5864" y="19477"/>
                </a:cubicBezTo>
                <a:cubicBezTo>
                  <a:pt x="5789" y="19283"/>
                  <a:pt x="5726" y="19120"/>
                  <a:pt x="5676" y="18999"/>
                </a:cubicBezTo>
                <a:cubicBezTo>
                  <a:pt x="5186" y="17803"/>
                  <a:pt x="6006" y="16318"/>
                  <a:pt x="7501" y="15684"/>
                </a:cubicBezTo>
                <a:cubicBezTo>
                  <a:pt x="7937" y="15497"/>
                  <a:pt x="8405" y="15398"/>
                  <a:pt x="8879" y="15392"/>
                </a:cubicBezTo>
                <a:cubicBezTo>
                  <a:pt x="9923" y="15392"/>
                  <a:pt x="10778" y="15892"/>
                  <a:pt x="11111" y="16697"/>
                </a:cubicBezTo>
                <a:cubicBezTo>
                  <a:pt x="11357" y="17297"/>
                  <a:pt x="11247" y="18751"/>
                  <a:pt x="11078" y="19815"/>
                </a:cubicBezTo>
                <a:cubicBezTo>
                  <a:pt x="10996" y="20339"/>
                  <a:pt x="11090" y="20793"/>
                  <a:pt x="11344" y="21096"/>
                </a:cubicBezTo>
                <a:cubicBezTo>
                  <a:pt x="11598" y="21398"/>
                  <a:pt x="11980" y="21514"/>
                  <a:pt x="12450" y="21457"/>
                </a:cubicBezTo>
                <a:cubicBezTo>
                  <a:pt x="13623" y="21309"/>
                  <a:pt x="14788" y="21101"/>
                  <a:pt x="15939" y="20833"/>
                </a:cubicBezTo>
                <a:cubicBezTo>
                  <a:pt x="15668" y="19647"/>
                  <a:pt x="15459" y="18448"/>
                  <a:pt x="15313" y="17240"/>
                </a:cubicBezTo>
                <a:cubicBezTo>
                  <a:pt x="15243" y="16663"/>
                  <a:pt x="15377" y="16162"/>
                  <a:pt x="15700" y="15793"/>
                </a:cubicBezTo>
                <a:cubicBezTo>
                  <a:pt x="16023" y="15425"/>
                  <a:pt x="16529" y="15212"/>
                  <a:pt x="17113" y="15212"/>
                </a:cubicBezTo>
                <a:cubicBezTo>
                  <a:pt x="17259" y="15213"/>
                  <a:pt x="17404" y="15226"/>
                  <a:pt x="17548" y="15250"/>
                </a:cubicBezTo>
                <a:close/>
              </a:path>
            </a:pathLst>
          </a:cu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" name="Freeform 31"/>
          <p:cNvSpPr/>
          <p:nvPr/>
        </p:nvSpPr>
        <p:spPr>
          <a:xfrm>
            <a:off x="8495131" y="1584699"/>
            <a:ext cx="2225956" cy="2220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556" extrusionOk="0">
                <a:moveTo>
                  <a:pt x="17548" y="15250"/>
                </a:moveTo>
                <a:cubicBezTo>
                  <a:pt x="18174" y="15356"/>
                  <a:pt x="18807" y="15414"/>
                  <a:pt x="19442" y="15423"/>
                </a:cubicBezTo>
                <a:cubicBezTo>
                  <a:pt x="20028" y="15423"/>
                  <a:pt x="20264" y="15350"/>
                  <a:pt x="20338" y="15314"/>
                </a:cubicBezTo>
                <a:cubicBezTo>
                  <a:pt x="21244" y="14931"/>
                  <a:pt x="21565" y="13608"/>
                  <a:pt x="21054" y="12367"/>
                </a:cubicBezTo>
                <a:cubicBezTo>
                  <a:pt x="20650" y="11388"/>
                  <a:pt x="19807" y="10704"/>
                  <a:pt x="19004" y="10704"/>
                </a:cubicBezTo>
                <a:cubicBezTo>
                  <a:pt x="18825" y="10705"/>
                  <a:pt x="18648" y="10742"/>
                  <a:pt x="18483" y="10813"/>
                </a:cubicBezTo>
                <a:cubicBezTo>
                  <a:pt x="18362" y="10864"/>
                  <a:pt x="18197" y="10930"/>
                  <a:pt x="18000" y="11008"/>
                </a:cubicBezTo>
                <a:cubicBezTo>
                  <a:pt x="17707" y="11124"/>
                  <a:pt x="17342" y="11269"/>
                  <a:pt x="16953" y="11435"/>
                </a:cubicBezTo>
                <a:cubicBezTo>
                  <a:pt x="16433" y="11652"/>
                  <a:pt x="15932" y="11562"/>
                  <a:pt x="15603" y="11195"/>
                </a:cubicBezTo>
                <a:cubicBezTo>
                  <a:pt x="15299" y="10853"/>
                  <a:pt x="15166" y="10306"/>
                  <a:pt x="15231" y="9654"/>
                </a:cubicBezTo>
                <a:cubicBezTo>
                  <a:pt x="15368" y="8244"/>
                  <a:pt x="15592" y="6843"/>
                  <a:pt x="15902" y="5461"/>
                </a:cubicBezTo>
                <a:cubicBezTo>
                  <a:pt x="14784" y="5717"/>
                  <a:pt x="13648" y="5918"/>
                  <a:pt x="12514" y="6059"/>
                </a:cubicBezTo>
                <a:cubicBezTo>
                  <a:pt x="11858" y="6140"/>
                  <a:pt x="11299" y="5945"/>
                  <a:pt x="10933" y="5516"/>
                </a:cubicBezTo>
                <a:cubicBezTo>
                  <a:pt x="10567" y="5086"/>
                  <a:pt x="10439" y="4482"/>
                  <a:pt x="10547" y="3798"/>
                </a:cubicBezTo>
                <a:cubicBezTo>
                  <a:pt x="10771" y="2384"/>
                  <a:pt x="10751" y="1305"/>
                  <a:pt x="10614" y="971"/>
                </a:cubicBezTo>
                <a:cubicBezTo>
                  <a:pt x="10367" y="373"/>
                  <a:pt x="9702" y="0"/>
                  <a:pt x="8877" y="0"/>
                </a:cubicBezTo>
                <a:cubicBezTo>
                  <a:pt x="8474" y="3"/>
                  <a:pt x="8076" y="87"/>
                  <a:pt x="7704" y="246"/>
                </a:cubicBezTo>
                <a:cubicBezTo>
                  <a:pt x="6479" y="764"/>
                  <a:pt x="5789" y="1933"/>
                  <a:pt x="6166" y="2850"/>
                </a:cubicBezTo>
                <a:cubicBezTo>
                  <a:pt x="6216" y="2973"/>
                  <a:pt x="6282" y="3140"/>
                  <a:pt x="6358" y="3338"/>
                </a:cubicBezTo>
                <a:cubicBezTo>
                  <a:pt x="6473" y="3636"/>
                  <a:pt x="6616" y="4006"/>
                  <a:pt x="6780" y="4401"/>
                </a:cubicBezTo>
                <a:cubicBezTo>
                  <a:pt x="6955" y="4824"/>
                  <a:pt x="6934" y="5235"/>
                  <a:pt x="6721" y="5558"/>
                </a:cubicBezTo>
                <a:cubicBezTo>
                  <a:pt x="6466" y="5949"/>
                  <a:pt x="5970" y="6163"/>
                  <a:pt x="5326" y="6163"/>
                </a:cubicBezTo>
                <a:cubicBezTo>
                  <a:pt x="5226" y="6163"/>
                  <a:pt x="5123" y="6157"/>
                  <a:pt x="5017" y="6148"/>
                </a:cubicBezTo>
                <a:cubicBezTo>
                  <a:pt x="3567" y="5999"/>
                  <a:pt x="2128" y="5756"/>
                  <a:pt x="709" y="5421"/>
                </a:cubicBezTo>
                <a:cubicBezTo>
                  <a:pt x="387" y="6832"/>
                  <a:pt x="155" y="8261"/>
                  <a:pt x="13" y="9702"/>
                </a:cubicBezTo>
                <a:cubicBezTo>
                  <a:pt x="-35" y="10192"/>
                  <a:pt x="52" y="10601"/>
                  <a:pt x="251" y="10824"/>
                </a:cubicBezTo>
                <a:cubicBezTo>
                  <a:pt x="428" y="11023"/>
                  <a:pt x="690" y="11057"/>
                  <a:pt x="993" y="10927"/>
                </a:cubicBezTo>
                <a:cubicBezTo>
                  <a:pt x="1386" y="10761"/>
                  <a:pt x="1752" y="10615"/>
                  <a:pt x="2045" y="10499"/>
                </a:cubicBezTo>
                <a:cubicBezTo>
                  <a:pt x="2241" y="10421"/>
                  <a:pt x="2405" y="10355"/>
                  <a:pt x="2526" y="10304"/>
                </a:cubicBezTo>
                <a:cubicBezTo>
                  <a:pt x="2756" y="10207"/>
                  <a:pt x="3003" y="10158"/>
                  <a:pt x="3253" y="10159"/>
                </a:cubicBezTo>
                <a:cubicBezTo>
                  <a:pt x="4282" y="10159"/>
                  <a:pt x="5305" y="10961"/>
                  <a:pt x="5799" y="12155"/>
                </a:cubicBezTo>
                <a:cubicBezTo>
                  <a:pt x="6424" y="13677"/>
                  <a:pt x="5972" y="15314"/>
                  <a:pt x="4793" y="15813"/>
                </a:cubicBezTo>
                <a:cubicBezTo>
                  <a:pt x="4566" y="15911"/>
                  <a:pt x="4195" y="15960"/>
                  <a:pt x="3694" y="15960"/>
                </a:cubicBezTo>
                <a:cubicBezTo>
                  <a:pt x="3031" y="15952"/>
                  <a:pt x="2369" y="15892"/>
                  <a:pt x="1715" y="15781"/>
                </a:cubicBezTo>
                <a:cubicBezTo>
                  <a:pt x="1139" y="15687"/>
                  <a:pt x="633" y="15824"/>
                  <a:pt x="349" y="16149"/>
                </a:cubicBezTo>
                <a:cubicBezTo>
                  <a:pt x="135" y="16398"/>
                  <a:pt x="44" y="16752"/>
                  <a:pt x="96" y="17170"/>
                </a:cubicBezTo>
                <a:cubicBezTo>
                  <a:pt x="243" y="18395"/>
                  <a:pt x="455" y="19610"/>
                  <a:pt x="734" y="20811"/>
                </a:cubicBezTo>
                <a:cubicBezTo>
                  <a:pt x="2165" y="21151"/>
                  <a:pt x="3617" y="21395"/>
                  <a:pt x="5080" y="21542"/>
                </a:cubicBezTo>
                <a:cubicBezTo>
                  <a:pt x="5649" y="21600"/>
                  <a:pt x="6102" y="21466"/>
                  <a:pt x="6281" y="21194"/>
                </a:cubicBezTo>
                <a:cubicBezTo>
                  <a:pt x="6420" y="20977"/>
                  <a:pt x="6362" y="20726"/>
                  <a:pt x="6289" y="20550"/>
                </a:cubicBezTo>
                <a:cubicBezTo>
                  <a:pt x="6123" y="20148"/>
                  <a:pt x="5979" y="19776"/>
                  <a:pt x="5860" y="19475"/>
                </a:cubicBezTo>
                <a:cubicBezTo>
                  <a:pt x="5785" y="19282"/>
                  <a:pt x="5722" y="19118"/>
                  <a:pt x="5672" y="18997"/>
                </a:cubicBezTo>
                <a:cubicBezTo>
                  <a:pt x="5182" y="17801"/>
                  <a:pt x="6001" y="16317"/>
                  <a:pt x="7497" y="15682"/>
                </a:cubicBezTo>
                <a:cubicBezTo>
                  <a:pt x="7934" y="15496"/>
                  <a:pt x="8403" y="15400"/>
                  <a:pt x="8876" y="15397"/>
                </a:cubicBezTo>
                <a:cubicBezTo>
                  <a:pt x="9922" y="15397"/>
                  <a:pt x="10777" y="15897"/>
                  <a:pt x="11109" y="16702"/>
                </a:cubicBezTo>
                <a:cubicBezTo>
                  <a:pt x="11356" y="17303"/>
                  <a:pt x="11245" y="18758"/>
                  <a:pt x="11077" y="19821"/>
                </a:cubicBezTo>
                <a:cubicBezTo>
                  <a:pt x="10994" y="20346"/>
                  <a:pt x="11089" y="20800"/>
                  <a:pt x="11342" y="21102"/>
                </a:cubicBezTo>
                <a:cubicBezTo>
                  <a:pt x="11595" y="21404"/>
                  <a:pt x="11978" y="21522"/>
                  <a:pt x="12449" y="21463"/>
                </a:cubicBezTo>
                <a:cubicBezTo>
                  <a:pt x="13622" y="21316"/>
                  <a:pt x="14787" y="21106"/>
                  <a:pt x="15938" y="20833"/>
                </a:cubicBezTo>
                <a:cubicBezTo>
                  <a:pt x="15668" y="19649"/>
                  <a:pt x="15459" y="18452"/>
                  <a:pt x="15312" y="17245"/>
                </a:cubicBezTo>
                <a:cubicBezTo>
                  <a:pt x="15243" y="16668"/>
                  <a:pt x="15376" y="16167"/>
                  <a:pt x="15699" y="15797"/>
                </a:cubicBezTo>
                <a:cubicBezTo>
                  <a:pt x="16022" y="15427"/>
                  <a:pt x="16529" y="15217"/>
                  <a:pt x="17113" y="15217"/>
                </a:cubicBezTo>
                <a:cubicBezTo>
                  <a:pt x="17258" y="15216"/>
                  <a:pt x="17404" y="15227"/>
                  <a:pt x="17548" y="15250"/>
                </a:cubicBezTo>
                <a:close/>
              </a:path>
            </a:pathLst>
          </a:custGeom>
          <a:gradFill>
            <a:gsLst>
              <a:gs pos="2419">
                <a:srgbClr val="0CB100"/>
              </a:gs>
              <a:gs pos="29316">
                <a:srgbClr val="85CE02"/>
              </a:gs>
              <a:gs pos="100000">
                <a:srgbClr val="FFEA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2" name="Group"/>
          <p:cNvGrpSpPr/>
          <p:nvPr/>
        </p:nvGrpSpPr>
        <p:grpSpPr>
          <a:xfrm>
            <a:off x="10417621" y="1977649"/>
            <a:ext cx="1614244" cy="1972060"/>
            <a:chOff x="0" y="0"/>
            <a:chExt cx="1614242" cy="1972059"/>
          </a:xfrm>
        </p:grpSpPr>
        <p:sp>
          <p:nvSpPr>
            <p:cNvPr id="27" name="Freeform 37"/>
            <p:cNvSpPr/>
            <p:nvPr/>
          </p:nvSpPr>
          <p:spPr>
            <a:xfrm>
              <a:off x="854109" y="218808"/>
              <a:ext cx="219456" cy="48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26" h="21536" extrusionOk="0">
                  <a:moveTo>
                    <a:pt x="4848" y="20444"/>
                  </a:moveTo>
                  <a:lnTo>
                    <a:pt x="17626" y="21536"/>
                  </a:lnTo>
                  <a:cubicBezTo>
                    <a:pt x="8038" y="2323"/>
                    <a:pt x="10228" y="7371"/>
                    <a:pt x="7858" y="0"/>
                  </a:cubicBezTo>
                  <a:cubicBezTo>
                    <a:pt x="586" y="-64"/>
                    <a:pt x="-3974" y="6835"/>
                    <a:pt x="4848" y="20444"/>
                  </a:cubicBezTo>
                  <a:close/>
                </a:path>
              </a:pathLst>
            </a:custGeom>
            <a:solidFill>
              <a:srgbClr val="EF84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8" name="Freeform 38"/>
            <p:cNvSpPr/>
            <p:nvPr/>
          </p:nvSpPr>
          <p:spPr>
            <a:xfrm>
              <a:off x="921263" y="218596"/>
              <a:ext cx="52786" cy="1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4" h="20736" extrusionOk="0">
                  <a:moveTo>
                    <a:pt x="363" y="11186"/>
                  </a:moveTo>
                  <a:cubicBezTo>
                    <a:pt x="2764" y="18969"/>
                    <a:pt x="14035" y="21600"/>
                    <a:pt x="20164" y="20496"/>
                  </a:cubicBezTo>
                  <a:lnTo>
                    <a:pt x="11592" y="0"/>
                  </a:lnTo>
                  <a:cubicBezTo>
                    <a:pt x="3621" y="497"/>
                    <a:pt x="-1436" y="5483"/>
                    <a:pt x="363" y="11186"/>
                  </a:cubicBezTo>
                  <a:close/>
                </a:path>
              </a:pathLst>
            </a:custGeom>
            <a:solidFill>
              <a:srgbClr val="FC5D1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9" name="Freeform 39"/>
            <p:cNvSpPr/>
            <p:nvPr/>
          </p:nvSpPr>
          <p:spPr>
            <a:xfrm>
              <a:off x="317796" y="0"/>
              <a:ext cx="795933" cy="863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1600" extrusionOk="0">
                  <a:moveTo>
                    <a:pt x="2250" y="4123"/>
                  </a:moveTo>
                  <a:cubicBezTo>
                    <a:pt x="5511" y="5316"/>
                    <a:pt x="9711" y="6688"/>
                    <a:pt x="9711" y="6688"/>
                  </a:cubicBezTo>
                  <a:lnTo>
                    <a:pt x="13685" y="16620"/>
                  </a:lnTo>
                  <a:lnTo>
                    <a:pt x="20638" y="21600"/>
                  </a:lnTo>
                  <a:lnTo>
                    <a:pt x="13074" y="3596"/>
                  </a:lnTo>
                  <a:lnTo>
                    <a:pt x="207" y="0"/>
                  </a:lnTo>
                  <a:cubicBezTo>
                    <a:pt x="207" y="0"/>
                    <a:pt x="-962" y="2949"/>
                    <a:pt x="2250" y="4123"/>
                  </a:cubicBezTo>
                  <a:close/>
                </a:path>
              </a:pathLst>
            </a:custGeom>
            <a:solidFill>
              <a:srgbClr val="F79E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0" name="Freeform 40"/>
            <p:cNvSpPr/>
            <p:nvPr/>
          </p:nvSpPr>
          <p:spPr>
            <a:xfrm>
              <a:off x="57441" y="188466"/>
              <a:ext cx="990206" cy="546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17"/>
                  </a:moveTo>
                  <a:cubicBezTo>
                    <a:pt x="0" y="1717"/>
                    <a:pt x="0" y="6704"/>
                    <a:pt x="2895" y="6687"/>
                  </a:cubicBezTo>
                  <a:cubicBezTo>
                    <a:pt x="5790" y="6669"/>
                    <a:pt x="9557" y="6395"/>
                    <a:pt x="9557" y="6395"/>
                  </a:cubicBezTo>
                  <a:lnTo>
                    <a:pt x="15186" y="18502"/>
                  </a:lnTo>
                  <a:lnTo>
                    <a:pt x="21600" y="21600"/>
                  </a:lnTo>
                  <a:lnTo>
                    <a:pt x="11238" y="0"/>
                  </a:lnTo>
                  <a:close/>
                </a:path>
              </a:pathLst>
            </a:custGeom>
            <a:solidFill>
              <a:srgbClr val="FFAF5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1" name="Freeform 41"/>
            <p:cNvSpPr/>
            <p:nvPr/>
          </p:nvSpPr>
          <p:spPr>
            <a:xfrm>
              <a:off x="0" y="481314"/>
              <a:ext cx="1614243" cy="1490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extrusionOk="0">
                  <a:moveTo>
                    <a:pt x="144" y="12898"/>
                  </a:moveTo>
                  <a:lnTo>
                    <a:pt x="7460" y="14358"/>
                  </a:lnTo>
                  <a:cubicBezTo>
                    <a:pt x="8494" y="15916"/>
                    <a:pt x="10251" y="17195"/>
                    <a:pt x="13737" y="17391"/>
                  </a:cubicBezTo>
                  <a:lnTo>
                    <a:pt x="14878" y="21600"/>
                  </a:lnTo>
                  <a:lnTo>
                    <a:pt x="21575" y="20615"/>
                  </a:lnTo>
                  <a:lnTo>
                    <a:pt x="18738" y="13446"/>
                  </a:lnTo>
                  <a:cubicBezTo>
                    <a:pt x="15687" y="6748"/>
                    <a:pt x="15222" y="5066"/>
                    <a:pt x="14342" y="3232"/>
                  </a:cubicBezTo>
                  <a:lnTo>
                    <a:pt x="6118" y="0"/>
                  </a:lnTo>
                  <a:lnTo>
                    <a:pt x="0" y="1692"/>
                  </a:lnTo>
                  <a:cubicBezTo>
                    <a:pt x="-25" y="2828"/>
                    <a:pt x="1232" y="3716"/>
                    <a:pt x="3449" y="3315"/>
                  </a:cubicBezTo>
                  <a:lnTo>
                    <a:pt x="5848" y="2767"/>
                  </a:lnTo>
                  <a:lnTo>
                    <a:pt x="8492" y="4506"/>
                  </a:lnTo>
                  <a:lnTo>
                    <a:pt x="10061" y="6950"/>
                  </a:lnTo>
                  <a:cubicBezTo>
                    <a:pt x="11083" y="9059"/>
                    <a:pt x="8026" y="11331"/>
                    <a:pt x="6489" y="10993"/>
                  </a:cubicBezTo>
                  <a:cubicBezTo>
                    <a:pt x="5246" y="10716"/>
                    <a:pt x="3136" y="10323"/>
                    <a:pt x="1840" y="10474"/>
                  </a:cubicBezTo>
                  <a:cubicBezTo>
                    <a:pt x="581" y="10618"/>
                    <a:pt x="8" y="11775"/>
                    <a:pt x="144" y="12898"/>
                  </a:cubicBezTo>
                  <a:close/>
                </a:path>
              </a:pathLst>
            </a:custGeom>
            <a:solidFill>
              <a:srgbClr val="FFC27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2" name="Freeform 42"/>
            <p:cNvSpPr/>
            <p:nvPr/>
          </p:nvSpPr>
          <p:spPr>
            <a:xfrm>
              <a:off x="10589" y="1291715"/>
              <a:ext cx="218293" cy="11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0684" extrusionOk="0">
                  <a:moveTo>
                    <a:pt x="64" y="14073"/>
                  </a:moveTo>
                  <a:lnTo>
                    <a:pt x="17779" y="20684"/>
                  </a:lnTo>
                  <a:cubicBezTo>
                    <a:pt x="20899" y="12837"/>
                    <a:pt x="16897" y="2027"/>
                    <a:pt x="10133" y="202"/>
                  </a:cubicBezTo>
                  <a:cubicBezTo>
                    <a:pt x="5559" y="-916"/>
                    <a:pt x="-701" y="2458"/>
                    <a:pt x="64" y="14073"/>
                  </a:cubicBezTo>
                  <a:close/>
                </a:path>
              </a:pathLst>
            </a:custGeom>
            <a:solidFill>
              <a:srgbClr val="FF7C3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3" name="Freeform 43"/>
            <p:cNvSpPr/>
            <p:nvPr/>
          </p:nvSpPr>
          <p:spPr>
            <a:xfrm>
              <a:off x="0" y="547607"/>
              <a:ext cx="205418" cy="95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0" h="20001" extrusionOk="0">
                  <a:moveTo>
                    <a:pt x="0" y="10671"/>
                  </a:moveTo>
                  <a:cubicBezTo>
                    <a:pt x="642" y="17692"/>
                    <a:pt x="5666" y="21600"/>
                    <a:pt x="11243" y="19377"/>
                  </a:cubicBezTo>
                  <a:cubicBezTo>
                    <a:pt x="18402" y="16452"/>
                    <a:pt x="21600" y="6295"/>
                    <a:pt x="19741" y="0"/>
                  </a:cubicBezTo>
                  <a:close/>
                </a:path>
              </a:pathLst>
            </a:custGeom>
            <a:solidFill>
              <a:srgbClr val="FF7C3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4" name="Freeform 44"/>
            <p:cNvSpPr/>
            <p:nvPr/>
          </p:nvSpPr>
          <p:spPr>
            <a:xfrm>
              <a:off x="325252" y="0"/>
              <a:ext cx="161440" cy="70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2" h="19916" extrusionOk="0">
                  <a:moveTo>
                    <a:pt x="9150" y="18690"/>
                  </a:moveTo>
                  <a:cubicBezTo>
                    <a:pt x="14525" y="21600"/>
                    <a:pt x="19522" y="19165"/>
                    <a:pt x="20902" y="13124"/>
                  </a:cubicBezTo>
                  <a:lnTo>
                    <a:pt x="101" y="0"/>
                  </a:lnTo>
                  <a:cubicBezTo>
                    <a:pt x="-698" y="7115"/>
                    <a:pt x="3340" y="15496"/>
                    <a:pt x="9150" y="18690"/>
                  </a:cubicBezTo>
                  <a:close/>
                </a:path>
              </a:pathLst>
            </a:custGeom>
            <a:solidFill>
              <a:srgbClr val="FF7C3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5" name="Freeform 45"/>
            <p:cNvSpPr/>
            <p:nvPr/>
          </p:nvSpPr>
          <p:spPr>
            <a:xfrm>
              <a:off x="57441" y="210869"/>
              <a:ext cx="192420" cy="61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9" h="21522" extrusionOk="0">
                  <a:moveTo>
                    <a:pt x="0" y="5556"/>
                  </a:moveTo>
                  <a:cubicBezTo>
                    <a:pt x="0" y="14517"/>
                    <a:pt x="4499" y="21600"/>
                    <a:pt x="9975" y="21522"/>
                  </a:cubicBezTo>
                  <a:cubicBezTo>
                    <a:pt x="16950" y="21326"/>
                    <a:pt x="21600" y="9783"/>
                    <a:pt x="19380" y="0"/>
                  </a:cubicBezTo>
                  <a:close/>
                </a:path>
              </a:pathLst>
            </a:custGeom>
            <a:solidFill>
              <a:srgbClr val="FF7C3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" name="Group"/>
          <p:cNvGrpSpPr/>
          <p:nvPr/>
        </p:nvGrpSpPr>
        <p:grpSpPr>
          <a:xfrm>
            <a:off x="275370" y="3791078"/>
            <a:ext cx="1365108" cy="1845785"/>
            <a:chOff x="0" y="0"/>
            <a:chExt cx="1365107" cy="1845784"/>
          </a:xfrm>
        </p:grpSpPr>
        <p:sp>
          <p:nvSpPr>
            <p:cNvPr id="37" name="Freeform 46"/>
            <p:cNvSpPr/>
            <p:nvPr/>
          </p:nvSpPr>
          <p:spPr>
            <a:xfrm>
              <a:off x="0" y="3476"/>
              <a:ext cx="1361681" cy="1842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596" extrusionOk="0">
                  <a:moveTo>
                    <a:pt x="19859" y="1"/>
                  </a:moveTo>
                  <a:cubicBezTo>
                    <a:pt x="19550" y="-4"/>
                    <a:pt x="19225" y="89"/>
                    <a:pt x="18949" y="317"/>
                  </a:cubicBezTo>
                  <a:lnTo>
                    <a:pt x="11964" y="6058"/>
                  </a:lnTo>
                  <a:cubicBezTo>
                    <a:pt x="11176" y="6502"/>
                    <a:pt x="10103" y="7027"/>
                    <a:pt x="9028" y="7630"/>
                  </a:cubicBezTo>
                  <a:cubicBezTo>
                    <a:pt x="9702" y="6310"/>
                    <a:pt x="10765" y="4221"/>
                    <a:pt x="11477" y="2829"/>
                  </a:cubicBezTo>
                  <a:cubicBezTo>
                    <a:pt x="12267" y="1287"/>
                    <a:pt x="10545" y="753"/>
                    <a:pt x="10148" y="1224"/>
                  </a:cubicBezTo>
                  <a:lnTo>
                    <a:pt x="4425" y="9314"/>
                  </a:lnTo>
                  <a:cubicBezTo>
                    <a:pt x="3241" y="11505"/>
                    <a:pt x="3602" y="12931"/>
                    <a:pt x="4579" y="13757"/>
                  </a:cubicBezTo>
                  <a:lnTo>
                    <a:pt x="0" y="17521"/>
                  </a:lnTo>
                  <a:lnTo>
                    <a:pt x="5883" y="21596"/>
                  </a:lnTo>
                  <a:lnTo>
                    <a:pt x="10647" y="17679"/>
                  </a:lnTo>
                  <a:cubicBezTo>
                    <a:pt x="14134" y="18018"/>
                    <a:pt x="17411" y="14571"/>
                    <a:pt x="18998" y="12771"/>
                  </a:cubicBezTo>
                  <a:lnTo>
                    <a:pt x="20296" y="11701"/>
                  </a:lnTo>
                  <a:cubicBezTo>
                    <a:pt x="20753" y="11322"/>
                    <a:pt x="20721" y="10737"/>
                    <a:pt x="20222" y="10389"/>
                  </a:cubicBezTo>
                  <a:cubicBezTo>
                    <a:pt x="19721" y="10043"/>
                    <a:pt x="18942" y="10064"/>
                    <a:pt x="18481" y="10440"/>
                  </a:cubicBezTo>
                  <a:lnTo>
                    <a:pt x="17638" y="11133"/>
                  </a:lnTo>
                  <a:lnTo>
                    <a:pt x="17447" y="10961"/>
                  </a:lnTo>
                  <a:lnTo>
                    <a:pt x="18684" y="9942"/>
                  </a:lnTo>
                  <a:cubicBezTo>
                    <a:pt x="19141" y="9563"/>
                    <a:pt x="19102" y="8978"/>
                    <a:pt x="18604" y="8630"/>
                  </a:cubicBezTo>
                  <a:cubicBezTo>
                    <a:pt x="18102" y="8286"/>
                    <a:pt x="17330" y="8310"/>
                    <a:pt x="16868" y="8686"/>
                  </a:cubicBezTo>
                  <a:lnTo>
                    <a:pt x="15841" y="9528"/>
                  </a:lnTo>
                  <a:lnTo>
                    <a:pt x="15508" y="9230"/>
                  </a:lnTo>
                  <a:lnTo>
                    <a:pt x="16875" y="8109"/>
                  </a:lnTo>
                  <a:cubicBezTo>
                    <a:pt x="17331" y="7730"/>
                    <a:pt x="17293" y="7145"/>
                    <a:pt x="16795" y="6797"/>
                  </a:cubicBezTo>
                  <a:cubicBezTo>
                    <a:pt x="16292" y="6453"/>
                    <a:pt x="15520" y="6477"/>
                    <a:pt x="15059" y="6853"/>
                  </a:cubicBezTo>
                  <a:lnTo>
                    <a:pt x="13908" y="7798"/>
                  </a:lnTo>
                  <a:lnTo>
                    <a:pt x="13570" y="7495"/>
                  </a:lnTo>
                  <a:lnTo>
                    <a:pt x="20770" y="1578"/>
                  </a:lnTo>
                  <a:cubicBezTo>
                    <a:pt x="21600" y="895"/>
                    <a:pt x="20787" y="14"/>
                    <a:pt x="19859" y="1"/>
                  </a:cubicBezTo>
                  <a:close/>
                </a:path>
              </a:pathLst>
            </a:custGeom>
            <a:solidFill>
              <a:srgbClr val="FFC27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8" name="Freeform 49"/>
            <p:cNvSpPr/>
            <p:nvPr/>
          </p:nvSpPr>
          <p:spPr>
            <a:xfrm>
              <a:off x="578352" y="107904"/>
              <a:ext cx="93817" cy="148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65" h="17977" extrusionOk="0">
                  <a:moveTo>
                    <a:pt x="0" y="17264"/>
                  </a:moveTo>
                  <a:lnTo>
                    <a:pt x="13350" y="0"/>
                  </a:lnTo>
                  <a:cubicBezTo>
                    <a:pt x="21600" y="4948"/>
                    <a:pt x="12188" y="21600"/>
                    <a:pt x="0" y="17264"/>
                  </a:cubicBezTo>
                  <a:close/>
                </a:path>
              </a:pathLst>
            </a:custGeom>
            <a:solidFill>
              <a:srgbClr val="F580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9" name="Freeform 54"/>
            <p:cNvSpPr/>
            <p:nvPr/>
          </p:nvSpPr>
          <p:spPr>
            <a:xfrm>
              <a:off x="1208919" y="-1"/>
              <a:ext cx="156189" cy="160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7" h="20085" extrusionOk="0">
                  <a:moveTo>
                    <a:pt x="17764" y="1807"/>
                  </a:moveTo>
                  <a:cubicBezTo>
                    <a:pt x="20632" y="4423"/>
                    <a:pt x="20824" y="8798"/>
                    <a:pt x="18196" y="11644"/>
                  </a:cubicBezTo>
                  <a:lnTo>
                    <a:pt x="12364" y="17856"/>
                  </a:lnTo>
                  <a:cubicBezTo>
                    <a:pt x="9683" y="20655"/>
                    <a:pt x="5200" y="20842"/>
                    <a:pt x="2284" y="18277"/>
                  </a:cubicBezTo>
                  <a:cubicBezTo>
                    <a:pt x="-584" y="15661"/>
                    <a:pt x="-776" y="11286"/>
                    <a:pt x="1852" y="8440"/>
                  </a:cubicBezTo>
                  <a:lnTo>
                    <a:pt x="7684" y="2228"/>
                  </a:lnTo>
                  <a:cubicBezTo>
                    <a:pt x="10364" y="-571"/>
                    <a:pt x="14848" y="-758"/>
                    <a:pt x="17764" y="1807"/>
                  </a:cubicBezTo>
                  <a:close/>
                </a:path>
              </a:pathLst>
            </a:custGeom>
            <a:solidFill>
              <a:srgbClr val="F580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4" name="Graphic 20"/>
          <p:cNvSpPr/>
          <p:nvPr/>
        </p:nvSpPr>
        <p:spPr>
          <a:xfrm>
            <a:off x="7121852" y="2950978"/>
            <a:ext cx="413371" cy="4861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52" h="21229" extrusionOk="0">
                <a:moveTo>
                  <a:pt x="14148" y="8704"/>
                </a:moveTo>
                <a:lnTo>
                  <a:pt x="11394" y="8704"/>
                </a:lnTo>
                <a:cubicBezTo>
                  <a:pt x="10218" y="8704"/>
                  <a:pt x="9259" y="9500"/>
                  <a:pt x="9259" y="10509"/>
                </a:cubicBezTo>
                <a:lnTo>
                  <a:pt x="9259" y="12472"/>
                </a:lnTo>
                <a:lnTo>
                  <a:pt x="7866" y="12472"/>
                </a:lnTo>
                <a:lnTo>
                  <a:pt x="7866" y="10907"/>
                </a:lnTo>
                <a:cubicBezTo>
                  <a:pt x="7866" y="10349"/>
                  <a:pt x="7897" y="9633"/>
                  <a:pt x="7433" y="9182"/>
                </a:cubicBezTo>
                <a:cubicBezTo>
                  <a:pt x="7154" y="8916"/>
                  <a:pt x="6845" y="8704"/>
                  <a:pt x="6504" y="8492"/>
                </a:cubicBezTo>
                <a:cubicBezTo>
                  <a:pt x="6257" y="8359"/>
                  <a:pt x="6009" y="8200"/>
                  <a:pt x="5824" y="7988"/>
                </a:cubicBezTo>
                <a:cubicBezTo>
                  <a:pt x="5731" y="7882"/>
                  <a:pt x="5669" y="7749"/>
                  <a:pt x="5607" y="7616"/>
                </a:cubicBezTo>
                <a:cubicBezTo>
                  <a:pt x="5978" y="7484"/>
                  <a:pt x="6381" y="7457"/>
                  <a:pt x="6752" y="7484"/>
                </a:cubicBezTo>
                <a:cubicBezTo>
                  <a:pt x="6938" y="7484"/>
                  <a:pt x="7092" y="7377"/>
                  <a:pt x="7092" y="7218"/>
                </a:cubicBezTo>
                <a:cubicBezTo>
                  <a:pt x="7123" y="7059"/>
                  <a:pt x="6999" y="6926"/>
                  <a:pt x="6845" y="6873"/>
                </a:cubicBezTo>
                <a:cubicBezTo>
                  <a:pt x="6381" y="6820"/>
                  <a:pt x="5885" y="6873"/>
                  <a:pt x="5421" y="7006"/>
                </a:cubicBezTo>
                <a:cubicBezTo>
                  <a:pt x="5421" y="6953"/>
                  <a:pt x="5421" y="6900"/>
                  <a:pt x="5390" y="6873"/>
                </a:cubicBezTo>
                <a:cubicBezTo>
                  <a:pt x="5359" y="6634"/>
                  <a:pt x="5421" y="6396"/>
                  <a:pt x="5483" y="6157"/>
                </a:cubicBezTo>
                <a:cubicBezTo>
                  <a:pt x="5731" y="5600"/>
                  <a:pt x="6350" y="5361"/>
                  <a:pt x="6938" y="5175"/>
                </a:cubicBezTo>
                <a:cubicBezTo>
                  <a:pt x="7030" y="5148"/>
                  <a:pt x="7154" y="5122"/>
                  <a:pt x="7309" y="5095"/>
                </a:cubicBezTo>
                <a:lnTo>
                  <a:pt x="7402" y="5069"/>
                </a:lnTo>
                <a:lnTo>
                  <a:pt x="7433" y="5069"/>
                </a:lnTo>
                <a:cubicBezTo>
                  <a:pt x="7587" y="5095"/>
                  <a:pt x="7711" y="5122"/>
                  <a:pt x="7835" y="5148"/>
                </a:cubicBezTo>
                <a:lnTo>
                  <a:pt x="7990" y="5175"/>
                </a:lnTo>
                <a:lnTo>
                  <a:pt x="8175" y="5201"/>
                </a:lnTo>
                <a:cubicBezTo>
                  <a:pt x="8485" y="5520"/>
                  <a:pt x="8640" y="5918"/>
                  <a:pt x="8609" y="6316"/>
                </a:cubicBezTo>
                <a:cubicBezTo>
                  <a:pt x="8578" y="6714"/>
                  <a:pt x="8361" y="7086"/>
                  <a:pt x="7990" y="7351"/>
                </a:cubicBezTo>
                <a:cubicBezTo>
                  <a:pt x="7866" y="7457"/>
                  <a:pt x="7835" y="7643"/>
                  <a:pt x="7959" y="7775"/>
                </a:cubicBezTo>
                <a:cubicBezTo>
                  <a:pt x="8083" y="7882"/>
                  <a:pt x="8268" y="7908"/>
                  <a:pt x="8423" y="7802"/>
                </a:cubicBezTo>
                <a:cubicBezTo>
                  <a:pt x="8640" y="7643"/>
                  <a:pt x="8825" y="7457"/>
                  <a:pt x="8949" y="7245"/>
                </a:cubicBezTo>
                <a:lnTo>
                  <a:pt x="8980" y="7245"/>
                </a:lnTo>
                <a:cubicBezTo>
                  <a:pt x="9506" y="7192"/>
                  <a:pt x="10032" y="7059"/>
                  <a:pt x="10496" y="6847"/>
                </a:cubicBezTo>
                <a:cubicBezTo>
                  <a:pt x="10558" y="6794"/>
                  <a:pt x="10620" y="6741"/>
                  <a:pt x="10651" y="6661"/>
                </a:cubicBezTo>
                <a:cubicBezTo>
                  <a:pt x="10682" y="6581"/>
                  <a:pt x="10651" y="6502"/>
                  <a:pt x="10589" y="6449"/>
                </a:cubicBezTo>
                <a:cubicBezTo>
                  <a:pt x="10465" y="6316"/>
                  <a:pt x="10280" y="6289"/>
                  <a:pt x="10125" y="6369"/>
                </a:cubicBezTo>
                <a:cubicBezTo>
                  <a:pt x="9846" y="6502"/>
                  <a:pt x="9568" y="6608"/>
                  <a:pt x="9228" y="6634"/>
                </a:cubicBezTo>
                <a:cubicBezTo>
                  <a:pt x="9259" y="6555"/>
                  <a:pt x="9289" y="6449"/>
                  <a:pt x="9289" y="6369"/>
                </a:cubicBezTo>
                <a:cubicBezTo>
                  <a:pt x="9320" y="6024"/>
                  <a:pt x="9259" y="5679"/>
                  <a:pt x="9104" y="5387"/>
                </a:cubicBezTo>
                <a:cubicBezTo>
                  <a:pt x="9351" y="5414"/>
                  <a:pt x="9599" y="5440"/>
                  <a:pt x="9846" y="5440"/>
                </a:cubicBezTo>
                <a:cubicBezTo>
                  <a:pt x="10063" y="5440"/>
                  <a:pt x="10280" y="5414"/>
                  <a:pt x="10496" y="5387"/>
                </a:cubicBezTo>
                <a:cubicBezTo>
                  <a:pt x="10899" y="5812"/>
                  <a:pt x="11425" y="6104"/>
                  <a:pt x="12044" y="6236"/>
                </a:cubicBezTo>
                <a:cubicBezTo>
                  <a:pt x="12848" y="6581"/>
                  <a:pt x="13591" y="7032"/>
                  <a:pt x="13591" y="7775"/>
                </a:cubicBezTo>
                <a:cubicBezTo>
                  <a:pt x="13591" y="7882"/>
                  <a:pt x="13653" y="8014"/>
                  <a:pt x="13746" y="8067"/>
                </a:cubicBezTo>
                <a:cubicBezTo>
                  <a:pt x="13869" y="8120"/>
                  <a:pt x="13993" y="8120"/>
                  <a:pt x="14117" y="8067"/>
                </a:cubicBezTo>
                <a:cubicBezTo>
                  <a:pt x="14241" y="8014"/>
                  <a:pt x="14303" y="7882"/>
                  <a:pt x="14272" y="7775"/>
                </a:cubicBezTo>
                <a:cubicBezTo>
                  <a:pt x="14272" y="7192"/>
                  <a:pt x="13962" y="6661"/>
                  <a:pt x="13436" y="6316"/>
                </a:cubicBezTo>
                <a:cubicBezTo>
                  <a:pt x="13869" y="6289"/>
                  <a:pt x="14241" y="6104"/>
                  <a:pt x="14519" y="5838"/>
                </a:cubicBezTo>
                <a:cubicBezTo>
                  <a:pt x="14643" y="5706"/>
                  <a:pt x="14612" y="5520"/>
                  <a:pt x="14488" y="5414"/>
                </a:cubicBezTo>
                <a:cubicBezTo>
                  <a:pt x="14334" y="5308"/>
                  <a:pt x="14117" y="5334"/>
                  <a:pt x="13993" y="5440"/>
                </a:cubicBezTo>
                <a:cubicBezTo>
                  <a:pt x="13838" y="5600"/>
                  <a:pt x="13436" y="5732"/>
                  <a:pt x="12848" y="5706"/>
                </a:cubicBezTo>
                <a:cubicBezTo>
                  <a:pt x="12260" y="5706"/>
                  <a:pt x="11672" y="5520"/>
                  <a:pt x="11239" y="5201"/>
                </a:cubicBezTo>
                <a:cubicBezTo>
                  <a:pt x="11734" y="5016"/>
                  <a:pt x="12167" y="4697"/>
                  <a:pt x="12446" y="4299"/>
                </a:cubicBezTo>
                <a:cubicBezTo>
                  <a:pt x="12539" y="4167"/>
                  <a:pt x="12477" y="3981"/>
                  <a:pt x="12322" y="3875"/>
                </a:cubicBezTo>
                <a:cubicBezTo>
                  <a:pt x="12167" y="3795"/>
                  <a:pt x="11951" y="3848"/>
                  <a:pt x="11858" y="3981"/>
                </a:cubicBezTo>
                <a:cubicBezTo>
                  <a:pt x="11332" y="4803"/>
                  <a:pt x="10218" y="5042"/>
                  <a:pt x="8454" y="4671"/>
                </a:cubicBezTo>
                <a:cubicBezTo>
                  <a:pt x="8856" y="4379"/>
                  <a:pt x="9042" y="3928"/>
                  <a:pt x="8980" y="3477"/>
                </a:cubicBezTo>
                <a:cubicBezTo>
                  <a:pt x="8980" y="3371"/>
                  <a:pt x="8918" y="3264"/>
                  <a:pt x="8794" y="3211"/>
                </a:cubicBezTo>
                <a:cubicBezTo>
                  <a:pt x="8671" y="3158"/>
                  <a:pt x="8547" y="3158"/>
                  <a:pt x="8423" y="3238"/>
                </a:cubicBezTo>
                <a:cubicBezTo>
                  <a:pt x="8299" y="3291"/>
                  <a:pt x="8268" y="3424"/>
                  <a:pt x="8268" y="3530"/>
                </a:cubicBezTo>
                <a:cubicBezTo>
                  <a:pt x="8299" y="4220"/>
                  <a:pt x="7866" y="4352"/>
                  <a:pt x="7154" y="4538"/>
                </a:cubicBezTo>
                <a:cubicBezTo>
                  <a:pt x="7061" y="4565"/>
                  <a:pt x="6938" y="4591"/>
                  <a:pt x="6845" y="4618"/>
                </a:cubicBezTo>
                <a:cubicBezTo>
                  <a:pt x="6659" y="4246"/>
                  <a:pt x="6257" y="3954"/>
                  <a:pt x="5793" y="3848"/>
                </a:cubicBezTo>
                <a:cubicBezTo>
                  <a:pt x="5669" y="3822"/>
                  <a:pt x="5545" y="3848"/>
                  <a:pt x="5452" y="3928"/>
                </a:cubicBezTo>
                <a:cubicBezTo>
                  <a:pt x="5359" y="4007"/>
                  <a:pt x="5328" y="4114"/>
                  <a:pt x="5359" y="4246"/>
                </a:cubicBezTo>
                <a:cubicBezTo>
                  <a:pt x="5390" y="4352"/>
                  <a:pt x="5483" y="4432"/>
                  <a:pt x="5638" y="4458"/>
                </a:cubicBezTo>
                <a:cubicBezTo>
                  <a:pt x="5885" y="4512"/>
                  <a:pt x="6071" y="4671"/>
                  <a:pt x="6195" y="4857"/>
                </a:cubicBezTo>
                <a:lnTo>
                  <a:pt x="6195" y="4883"/>
                </a:lnTo>
                <a:cubicBezTo>
                  <a:pt x="5607" y="5095"/>
                  <a:pt x="5143" y="5493"/>
                  <a:pt x="4926" y="5998"/>
                </a:cubicBezTo>
                <a:cubicBezTo>
                  <a:pt x="4864" y="6104"/>
                  <a:pt x="4833" y="6236"/>
                  <a:pt x="4833" y="6369"/>
                </a:cubicBezTo>
                <a:cubicBezTo>
                  <a:pt x="4771" y="6316"/>
                  <a:pt x="4710" y="6263"/>
                  <a:pt x="4679" y="6183"/>
                </a:cubicBezTo>
                <a:cubicBezTo>
                  <a:pt x="4555" y="5971"/>
                  <a:pt x="4462" y="5706"/>
                  <a:pt x="4431" y="5467"/>
                </a:cubicBezTo>
                <a:cubicBezTo>
                  <a:pt x="4400" y="5361"/>
                  <a:pt x="4307" y="5255"/>
                  <a:pt x="4214" y="5228"/>
                </a:cubicBezTo>
                <a:cubicBezTo>
                  <a:pt x="4091" y="5175"/>
                  <a:pt x="3967" y="5201"/>
                  <a:pt x="3874" y="5281"/>
                </a:cubicBezTo>
                <a:cubicBezTo>
                  <a:pt x="3781" y="5361"/>
                  <a:pt x="3719" y="5467"/>
                  <a:pt x="3781" y="5573"/>
                </a:cubicBezTo>
                <a:cubicBezTo>
                  <a:pt x="3843" y="5891"/>
                  <a:pt x="3936" y="6183"/>
                  <a:pt x="4122" y="6449"/>
                </a:cubicBezTo>
                <a:cubicBezTo>
                  <a:pt x="4307" y="6714"/>
                  <a:pt x="4555" y="6926"/>
                  <a:pt x="4895" y="7059"/>
                </a:cubicBezTo>
                <a:cubicBezTo>
                  <a:pt x="4926" y="7430"/>
                  <a:pt x="5081" y="7802"/>
                  <a:pt x="5297" y="8147"/>
                </a:cubicBezTo>
                <a:cubicBezTo>
                  <a:pt x="5081" y="8386"/>
                  <a:pt x="4802" y="8572"/>
                  <a:pt x="4493" y="8731"/>
                </a:cubicBezTo>
                <a:cubicBezTo>
                  <a:pt x="4400" y="8784"/>
                  <a:pt x="4338" y="8890"/>
                  <a:pt x="4307" y="8996"/>
                </a:cubicBezTo>
                <a:cubicBezTo>
                  <a:pt x="4307" y="9102"/>
                  <a:pt x="4369" y="9208"/>
                  <a:pt x="4493" y="9261"/>
                </a:cubicBezTo>
                <a:cubicBezTo>
                  <a:pt x="4617" y="9315"/>
                  <a:pt x="4740" y="9315"/>
                  <a:pt x="4833" y="9235"/>
                </a:cubicBezTo>
                <a:cubicBezTo>
                  <a:pt x="5143" y="9049"/>
                  <a:pt x="5421" y="8863"/>
                  <a:pt x="5669" y="8625"/>
                </a:cubicBezTo>
                <a:cubicBezTo>
                  <a:pt x="5855" y="8757"/>
                  <a:pt x="6040" y="8863"/>
                  <a:pt x="6226" y="8970"/>
                </a:cubicBezTo>
                <a:cubicBezTo>
                  <a:pt x="6535" y="9129"/>
                  <a:pt x="6783" y="9315"/>
                  <a:pt x="7030" y="9553"/>
                </a:cubicBezTo>
                <a:cubicBezTo>
                  <a:pt x="7309" y="9845"/>
                  <a:pt x="7309" y="10402"/>
                  <a:pt x="7309" y="10880"/>
                </a:cubicBezTo>
                <a:lnTo>
                  <a:pt x="7309" y="12472"/>
                </a:lnTo>
                <a:lnTo>
                  <a:pt x="5885" y="12472"/>
                </a:lnTo>
                <a:cubicBezTo>
                  <a:pt x="5885" y="10509"/>
                  <a:pt x="4771" y="10402"/>
                  <a:pt x="4648" y="10349"/>
                </a:cubicBezTo>
                <a:cubicBezTo>
                  <a:pt x="4183" y="10243"/>
                  <a:pt x="2977" y="9686"/>
                  <a:pt x="2698" y="8572"/>
                </a:cubicBezTo>
                <a:cubicBezTo>
                  <a:pt x="2667" y="8518"/>
                  <a:pt x="2667" y="8439"/>
                  <a:pt x="2667" y="8386"/>
                </a:cubicBezTo>
                <a:cubicBezTo>
                  <a:pt x="2141" y="7749"/>
                  <a:pt x="2172" y="6873"/>
                  <a:pt x="2760" y="6263"/>
                </a:cubicBezTo>
                <a:cubicBezTo>
                  <a:pt x="2698" y="6077"/>
                  <a:pt x="2667" y="5891"/>
                  <a:pt x="2667" y="5706"/>
                </a:cubicBezTo>
                <a:cubicBezTo>
                  <a:pt x="2667" y="4857"/>
                  <a:pt x="3379" y="4114"/>
                  <a:pt x="4369" y="3954"/>
                </a:cubicBezTo>
                <a:cubicBezTo>
                  <a:pt x="4679" y="3211"/>
                  <a:pt x="5483" y="2707"/>
                  <a:pt x="6381" y="2734"/>
                </a:cubicBezTo>
                <a:cubicBezTo>
                  <a:pt x="6535" y="2734"/>
                  <a:pt x="6721" y="2760"/>
                  <a:pt x="6876" y="2787"/>
                </a:cubicBezTo>
                <a:cubicBezTo>
                  <a:pt x="7247" y="2415"/>
                  <a:pt x="7773" y="2203"/>
                  <a:pt x="8361" y="2150"/>
                </a:cubicBezTo>
                <a:cubicBezTo>
                  <a:pt x="8949" y="2123"/>
                  <a:pt x="9506" y="2283"/>
                  <a:pt x="9939" y="2628"/>
                </a:cubicBezTo>
                <a:cubicBezTo>
                  <a:pt x="10496" y="2309"/>
                  <a:pt x="11177" y="2229"/>
                  <a:pt x="11796" y="2389"/>
                </a:cubicBezTo>
                <a:cubicBezTo>
                  <a:pt x="12446" y="2548"/>
                  <a:pt x="12941" y="2972"/>
                  <a:pt x="13158" y="3503"/>
                </a:cubicBezTo>
                <a:lnTo>
                  <a:pt x="13281" y="3503"/>
                </a:lnTo>
                <a:cubicBezTo>
                  <a:pt x="14457" y="3503"/>
                  <a:pt x="15386" y="4299"/>
                  <a:pt x="15417" y="5308"/>
                </a:cubicBezTo>
                <a:lnTo>
                  <a:pt x="15417" y="5387"/>
                </a:lnTo>
                <a:cubicBezTo>
                  <a:pt x="16128" y="5732"/>
                  <a:pt x="16531" y="6396"/>
                  <a:pt x="16469" y="7086"/>
                </a:cubicBezTo>
                <a:cubicBezTo>
                  <a:pt x="16221" y="8014"/>
                  <a:pt x="15262" y="8731"/>
                  <a:pt x="14148" y="8704"/>
                </a:cubicBezTo>
                <a:close/>
                <a:moveTo>
                  <a:pt x="20739" y="11490"/>
                </a:moveTo>
                <a:lnTo>
                  <a:pt x="18604" y="8333"/>
                </a:lnTo>
                <a:lnTo>
                  <a:pt x="18604" y="8227"/>
                </a:lnTo>
                <a:cubicBezTo>
                  <a:pt x="18728" y="5308"/>
                  <a:pt x="16995" y="2574"/>
                  <a:pt x="14055" y="1115"/>
                </a:cubicBezTo>
                <a:cubicBezTo>
                  <a:pt x="11115" y="-371"/>
                  <a:pt x="7495" y="-371"/>
                  <a:pt x="4555" y="1115"/>
                </a:cubicBezTo>
                <a:cubicBezTo>
                  <a:pt x="1615" y="2574"/>
                  <a:pt x="-118" y="5308"/>
                  <a:pt x="6" y="8227"/>
                </a:cubicBezTo>
                <a:cubicBezTo>
                  <a:pt x="6" y="10721"/>
                  <a:pt x="1336" y="13083"/>
                  <a:pt x="3657" y="14595"/>
                </a:cubicBezTo>
                <a:lnTo>
                  <a:pt x="3657" y="21229"/>
                </a:lnTo>
                <a:lnTo>
                  <a:pt x="13436" y="21229"/>
                </a:lnTo>
                <a:lnTo>
                  <a:pt x="13436" y="18071"/>
                </a:lnTo>
                <a:lnTo>
                  <a:pt x="14953" y="18071"/>
                </a:lnTo>
                <a:cubicBezTo>
                  <a:pt x="15943" y="18071"/>
                  <a:pt x="16871" y="17753"/>
                  <a:pt x="17552" y="17143"/>
                </a:cubicBezTo>
                <a:cubicBezTo>
                  <a:pt x="18233" y="16559"/>
                  <a:pt x="18604" y="15736"/>
                  <a:pt x="18604" y="14914"/>
                </a:cubicBezTo>
                <a:lnTo>
                  <a:pt x="18604" y="13321"/>
                </a:lnTo>
                <a:lnTo>
                  <a:pt x="19966" y="13321"/>
                </a:lnTo>
                <a:cubicBezTo>
                  <a:pt x="20770" y="13268"/>
                  <a:pt x="21482" y="12472"/>
                  <a:pt x="20739" y="1149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5" name="Graphic 22"/>
          <p:cNvSpPr/>
          <p:nvPr/>
        </p:nvSpPr>
        <p:spPr>
          <a:xfrm>
            <a:off x="9336352" y="2583235"/>
            <a:ext cx="485930" cy="413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9" h="21544" extrusionOk="0">
                <a:moveTo>
                  <a:pt x="20755" y="13037"/>
                </a:moveTo>
                <a:cubicBezTo>
                  <a:pt x="21527" y="11709"/>
                  <a:pt x="21474" y="9906"/>
                  <a:pt x="20621" y="8641"/>
                </a:cubicBezTo>
                <a:cubicBezTo>
                  <a:pt x="20728" y="8261"/>
                  <a:pt x="20781" y="7882"/>
                  <a:pt x="20781" y="7502"/>
                </a:cubicBezTo>
                <a:cubicBezTo>
                  <a:pt x="20781" y="5700"/>
                  <a:pt x="19689" y="4182"/>
                  <a:pt x="18224" y="3834"/>
                </a:cubicBezTo>
                <a:cubicBezTo>
                  <a:pt x="17772" y="2284"/>
                  <a:pt x="16573" y="1272"/>
                  <a:pt x="15188" y="1272"/>
                </a:cubicBezTo>
                <a:cubicBezTo>
                  <a:pt x="14948" y="1272"/>
                  <a:pt x="14682" y="1304"/>
                  <a:pt x="14442" y="1367"/>
                </a:cubicBezTo>
                <a:cubicBezTo>
                  <a:pt x="13883" y="577"/>
                  <a:pt x="13057" y="102"/>
                  <a:pt x="12205" y="7"/>
                </a:cubicBezTo>
                <a:cubicBezTo>
                  <a:pt x="11326" y="-56"/>
                  <a:pt x="10474" y="292"/>
                  <a:pt x="9835" y="988"/>
                </a:cubicBezTo>
                <a:cubicBezTo>
                  <a:pt x="9009" y="324"/>
                  <a:pt x="7970" y="134"/>
                  <a:pt x="7038" y="482"/>
                </a:cubicBezTo>
                <a:cubicBezTo>
                  <a:pt x="6079" y="830"/>
                  <a:pt x="5334" y="1683"/>
                  <a:pt x="4987" y="2822"/>
                </a:cubicBezTo>
                <a:cubicBezTo>
                  <a:pt x="4934" y="2822"/>
                  <a:pt x="4854" y="2822"/>
                  <a:pt x="4801" y="2822"/>
                </a:cubicBezTo>
                <a:cubicBezTo>
                  <a:pt x="3043" y="2822"/>
                  <a:pt x="1632" y="4466"/>
                  <a:pt x="1605" y="6554"/>
                </a:cubicBezTo>
                <a:cubicBezTo>
                  <a:pt x="1605" y="6617"/>
                  <a:pt x="1605" y="6680"/>
                  <a:pt x="1605" y="6743"/>
                </a:cubicBezTo>
                <a:cubicBezTo>
                  <a:pt x="540" y="7439"/>
                  <a:pt x="-73" y="8799"/>
                  <a:pt x="7" y="10254"/>
                </a:cubicBezTo>
                <a:cubicBezTo>
                  <a:pt x="113" y="12246"/>
                  <a:pt x="1605" y="13733"/>
                  <a:pt x="3310" y="13733"/>
                </a:cubicBezTo>
                <a:lnTo>
                  <a:pt x="7438" y="13733"/>
                </a:lnTo>
                <a:cubicBezTo>
                  <a:pt x="9196" y="13733"/>
                  <a:pt x="10634" y="15409"/>
                  <a:pt x="10660" y="17496"/>
                </a:cubicBezTo>
                <a:lnTo>
                  <a:pt x="10660" y="21544"/>
                </a:lnTo>
                <a:lnTo>
                  <a:pt x="12764" y="21544"/>
                </a:lnTo>
                <a:lnTo>
                  <a:pt x="12764" y="18698"/>
                </a:lnTo>
                <a:cubicBezTo>
                  <a:pt x="12764" y="18571"/>
                  <a:pt x="12764" y="18413"/>
                  <a:pt x="12764" y="18287"/>
                </a:cubicBezTo>
                <a:cubicBezTo>
                  <a:pt x="12764" y="17116"/>
                  <a:pt x="12738" y="15630"/>
                  <a:pt x="13430" y="14681"/>
                </a:cubicBezTo>
                <a:cubicBezTo>
                  <a:pt x="13856" y="14144"/>
                  <a:pt x="14336" y="13669"/>
                  <a:pt x="14842" y="13258"/>
                </a:cubicBezTo>
                <a:cubicBezTo>
                  <a:pt x="15241" y="12974"/>
                  <a:pt x="15588" y="12626"/>
                  <a:pt x="15881" y="12215"/>
                </a:cubicBezTo>
                <a:cubicBezTo>
                  <a:pt x="16014" y="11962"/>
                  <a:pt x="16147" y="11709"/>
                  <a:pt x="16227" y="11456"/>
                </a:cubicBezTo>
                <a:cubicBezTo>
                  <a:pt x="15668" y="11203"/>
                  <a:pt x="15082" y="11108"/>
                  <a:pt x="14496" y="11203"/>
                </a:cubicBezTo>
                <a:cubicBezTo>
                  <a:pt x="14203" y="11234"/>
                  <a:pt x="13936" y="11013"/>
                  <a:pt x="13883" y="10665"/>
                </a:cubicBezTo>
                <a:cubicBezTo>
                  <a:pt x="13856" y="10317"/>
                  <a:pt x="14043" y="10001"/>
                  <a:pt x="14336" y="9938"/>
                </a:cubicBezTo>
                <a:cubicBezTo>
                  <a:pt x="15055" y="9811"/>
                  <a:pt x="15774" y="9906"/>
                  <a:pt x="16467" y="10222"/>
                </a:cubicBezTo>
                <a:cubicBezTo>
                  <a:pt x="16467" y="10127"/>
                  <a:pt x="16467" y="10064"/>
                  <a:pt x="16493" y="9969"/>
                </a:cubicBezTo>
                <a:cubicBezTo>
                  <a:pt x="16520" y="9463"/>
                  <a:pt x="16467" y="8957"/>
                  <a:pt x="16333" y="8483"/>
                </a:cubicBezTo>
                <a:cubicBezTo>
                  <a:pt x="15961" y="7344"/>
                  <a:pt x="15028" y="6838"/>
                  <a:pt x="14149" y="6427"/>
                </a:cubicBezTo>
                <a:cubicBezTo>
                  <a:pt x="13990" y="6364"/>
                  <a:pt x="13830" y="6301"/>
                  <a:pt x="13617" y="6237"/>
                </a:cubicBezTo>
                <a:lnTo>
                  <a:pt x="13457" y="6174"/>
                </a:lnTo>
                <a:lnTo>
                  <a:pt x="13430" y="6174"/>
                </a:lnTo>
                <a:cubicBezTo>
                  <a:pt x="13217" y="6206"/>
                  <a:pt x="13031" y="6269"/>
                  <a:pt x="12818" y="6364"/>
                </a:cubicBezTo>
                <a:lnTo>
                  <a:pt x="12578" y="6427"/>
                </a:lnTo>
                <a:lnTo>
                  <a:pt x="12312" y="6490"/>
                </a:lnTo>
                <a:cubicBezTo>
                  <a:pt x="11859" y="7123"/>
                  <a:pt x="11619" y="7945"/>
                  <a:pt x="11673" y="8799"/>
                </a:cubicBezTo>
                <a:cubicBezTo>
                  <a:pt x="11726" y="9653"/>
                  <a:pt x="12072" y="10412"/>
                  <a:pt x="12605" y="10950"/>
                </a:cubicBezTo>
                <a:cubicBezTo>
                  <a:pt x="12818" y="11171"/>
                  <a:pt x="12818" y="11550"/>
                  <a:pt x="12658" y="11835"/>
                </a:cubicBezTo>
                <a:cubicBezTo>
                  <a:pt x="12498" y="12056"/>
                  <a:pt x="12179" y="12088"/>
                  <a:pt x="11965" y="11898"/>
                </a:cubicBezTo>
                <a:cubicBezTo>
                  <a:pt x="11646" y="11582"/>
                  <a:pt x="11380" y="11171"/>
                  <a:pt x="11166" y="10728"/>
                </a:cubicBezTo>
                <a:lnTo>
                  <a:pt x="11113" y="10728"/>
                </a:lnTo>
                <a:cubicBezTo>
                  <a:pt x="10367" y="10570"/>
                  <a:pt x="9515" y="10412"/>
                  <a:pt x="8823" y="9874"/>
                </a:cubicBezTo>
                <a:cubicBezTo>
                  <a:pt x="8583" y="9685"/>
                  <a:pt x="8530" y="9305"/>
                  <a:pt x="8690" y="9020"/>
                </a:cubicBezTo>
                <a:cubicBezTo>
                  <a:pt x="8849" y="8736"/>
                  <a:pt x="9169" y="8641"/>
                  <a:pt x="9409" y="8831"/>
                </a:cubicBezTo>
                <a:cubicBezTo>
                  <a:pt x="9808" y="9115"/>
                  <a:pt x="10261" y="9305"/>
                  <a:pt x="10740" y="9368"/>
                </a:cubicBezTo>
                <a:cubicBezTo>
                  <a:pt x="10687" y="9210"/>
                  <a:pt x="10660" y="9052"/>
                  <a:pt x="10634" y="8862"/>
                </a:cubicBezTo>
                <a:cubicBezTo>
                  <a:pt x="10581" y="8167"/>
                  <a:pt x="10687" y="7439"/>
                  <a:pt x="10927" y="6807"/>
                </a:cubicBezTo>
                <a:cubicBezTo>
                  <a:pt x="10554" y="6870"/>
                  <a:pt x="10208" y="6902"/>
                  <a:pt x="9835" y="6902"/>
                </a:cubicBezTo>
                <a:cubicBezTo>
                  <a:pt x="9515" y="6902"/>
                  <a:pt x="9196" y="6870"/>
                  <a:pt x="8876" y="6807"/>
                </a:cubicBezTo>
                <a:cubicBezTo>
                  <a:pt x="8290" y="7661"/>
                  <a:pt x="7464" y="8293"/>
                  <a:pt x="6559" y="8546"/>
                </a:cubicBezTo>
                <a:cubicBezTo>
                  <a:pt x="5360" y="9273"/>
                  <a:pt x="4242" y="10191"/>
                  <a:pt x="4242" y="11740"/>
                </a:cubicBezTo>
                <a:cubicBezTo>
                  <a:pt x="4242" y="12088"/>
                  <a:pt x="4002" y="12373"/>
                  <a:pt x="3709" y="12373"/>
                </a:cubicBezTo>
                <a:cubicBezTo>
                  <a:pt x="3416" y="12373"/>
                  <a:pt x="3176" y="12088"/>
                  <a:pt x="3176" y="11740"/>
                </a:cubicBezTo>
                <a:cubicBezTo>
                  <a:pt x="3203" y="10538"/>
                  <a:pt x="3656" y="9432"/>
                  <a:pt x="4428" y="8673"/>
                </a:cubicBezTo>
                <a:cubicBezTo>
                  <a:pt x="3789" y="8578"/>
                  <a:pt x="3203" y="8261"/>
                  <a:pt x="2777" y="7692"/>
                </a:cubicBezTo>
                <a:cubicBezTo>
                  <a:pt x="2590" y="7408"/>
                  <a:pt x="2644" y="7028"/>
                  <a:pt x="2857" y="6807"/>
                </a:cubicBezTo>
                <a:cubicBezTo>
                  <a:pt x="3070" y="6585"/>
                  <a:pt x="3416" y="6617"/>
                  <a:pt x="3602" y="6870"/>
                </a:cubicBezTo>
                <a:cubicBezTo>
                  <a:pt x="3816" y="7186"/>
                  <a:pt x="4428" y="7471"/>
                  <a:pt x="5307" y="7439"/>
                </a:cubicBezTo>
                <a:cubicBezTo>
                  <a:pt x="6186" y="7439"/>
                  <a:pt x="7065" y="7060"/>
                  <a:pt x="7731" y="6364"/>
                </a:cubicBezTo>
                <a:cubicBezTo>
                  <a:pt x="6958" y="5984"/>
                  <a:pt x="6319" y="5289"/>
                  <a:pt x="5920" y="4403"/>
                </a:cubicBezTo>
                <a:cubicBezTo>
                  <a:pt x="5760" y="4087"/>
                  <a:pt x="5866" y="3707"/>
                  <a:pt x="6106" y="3549"/>
                </a:cubicBezTo>
                <a:cubicBezTo>
                  <a:pt x="6372" y="3360"/>
                  <a:pt x="6692" y="3486"/>
                  <a:pt x="6825" y="3771"/>
                </a:cubicBezTo>
                <a:cubicBezTo>
                  <a:pt x="7624" y="5478"/>
                  <a:pt x="9302" y="5953"/>
                  <a:pt x="11939" y="5225"/>
                </a:cubicBezTo>
                <a:cubicBezTo>
                  <a:pt x="11459" y="4751"/>
                  <a:pt x="11113" y="3992"/>
                  <a:pt x="11140" y="2790"/>
                </a:cubicBezTo>
                <a:cubicBezTo>
                  <a:pt x="11140" y="2442"/>
                  <a:pt x="11406" y="2158"/>
                  <a:pt x="11699" y="2189"/>
                </a:cubicBezTo>
                <a:cubicBezTo>
                  <a:pt x="11992" y="2189"/>
                  <a:pt x="12232" y="2506"/>
                  <a:pt x="12205" y="2854"/>
                </a:cubicBezTo>
                <a:cubicBezTo>
                  <a:pt x="12152" y="4277"/>
                  <a:pt x="12818" y="4561"/>
                  <a:pt x="13883" y="4941"/>
                </a:cubicBezTo>
                <a:cubicBezTo>
                  <a:pt x="14043" y="5004"/>
                  <a:pt x="14203" y="5036"/>
                  <a:pt x="14363" y="5099"/>
                </a:cubicBezTo>
                <a:cubicBezTo>
                  <a:pt x="14655" y="4308"/>
                  <a:pt x="15241" y="3707"/>
                  <a:pt x="15961" y="3486"/>
                </a:cubicBezTo>
                <a:cubicBezTo>
                  <a:pt x="16254" y="3391"/>
                  <a:pt x="16546" y="3613"/>
                  <a:pt x="16626" y="3960"/>
                </a:cubicBezTo>
                <a:cubicBezTo>
                  <a:pt x="16706" y="4308"/>
                  <a:pt x="16520" y="4656"/>
                  <a:pt x="16227" y="4751"/>
                </a:cubicBezTo>
                <a:cubicBezTo>
                  <a:pt x="15854" y="4878"/>
                  <a:pt x="15561" y="5162"/>
                  <a:pt x="15375" y="5573"/>
                </a:cubicBezTo>
                <a:cubicBezTo>
                  <a:pt x="15375" y="5605"/>
                  <a:pt x="15375" y="5605"/>
                  <a:pt x="15375" y="5637"/>
                </a:cubicBezTo>
                <a:cubicBezTo>
                  <a:pt x="16200" y="6111"/>
                  <a:pt x="16919" y="6807"/>
                  <a:pt x="17292" y="7977"/>
                </a:cubicBezTo>
                <a:cubicBezTo>
                  <a:pt x="17372" y="8230"/>
                  <a:pt x="17425" y="8483"/>
                  <a:pt x="17452" y="8736"/>
                </a:cubicBezTo>
                <a:cubicBezTo>
                  <a:pt x="17559" y="8641"/>
                  <a:pt x="17638" y="8514"/>
                  <a:pt x="17692" y="8356"/>
                </a:cubicBezTo>
                <a:cubicBezTo>
                  <a:pt x="17878" y="7882"/>
                  <a:pt x="18011" y="7408"/>
                  <a:pt x="18065" y="6870"/>
                </a:cubicBezTo>
                <a:cubicBezTo>
                  <a:pt x="18091" y="6649"/>
                  <a:pt x="18224" y="6459"/>
                  <a:pt x="18411" y="6364"/>
                </a:cubicBezTo>
                <a:cubicBezTo>
                  <a:pt x="18597" y="6269"/>
                  <a:pt x="18810" y="6332"/>
                  <a:pt x="18944" y="6490"/>
                </a:cubicBezTo>
                <a:cubicBezTo>
                  <a:pt x="19103" y="6649"/>
                  <a:pt x="19157" y="6870"/>
                  <a:pt x="19103" y="7123"/>
                </a:cubicBezTo>
                <a:cubicBezTo>
                  <a:pt x="19023" y="7755"/>
                  <a:pt x="18864" y="8388"/>
                  <a:pt x="18597" y="8957"/>
                </a:cubicBezTo>
                <a:cubicBezTo>
                  <a:pt x="18331" y="9495"/>
                  <a:pt x="17931" y="9938"/>
                  <a:pt x="17452" y="10254"/>
                </a:cubicBezTo>
                <a:cubicBezTo>
                  <a:pt x="17399" y="11044"/>
                  <a:pt x="17186" y="11835"/>
                  <a:pt x="16866" y="12531"/>
                </a:cubicBezTo>
                <a:cubicBezTo>
                  <a:pt x="17212" y="13005"/>
                  <a:pt x="17585" y="13416"/>
                  <a:pt x="18038" y="13733"/>
                </a:cubicBezTo>
                <a:cubicBezTo>
                  <a:pt x="18198" y="13859"/>
                  <a:pt x="18304" y="14080"/>
                  <a:pt x="18304" y="14302"/>
                </a:cubicBezTo>
                <a:cubicBezTo>
                  <a:pt x="18304" y="14523"/>
                  <a:pt x="18198" y="14745"/>
                  <a:pt x="18011" y="14839"/>
                </a:cubicBezTo>
                <a:cubicBezTo>
                  <a:pt x="17825" y="14934"/>
                  <a:pt x="17638" y="14934"/>
                  <a:pt x="17479" y="14808"/>
                </a:cubicBezTo>
                <a:cubicBezTo>
                  <a:pt x="17026" y="14460"/>
                  <a:pt x="16600" y="14017"/>
                  <a:pt x="16227" y="13543"/>
                </a:cubicBezTo>
                <a:cubicBezTo>
                  <a:pt x="15961" y="13796"/>
                  <a:pt x="15668" y="14049"/>
                  <a:pt x="15401" y="14270"/>
                </a:cubicBezTo>
                <a:cubicBezTo>
                  <a:pt x="14948" y="14618"/>
                  <a:pt x="14549" y="14998"/>
                  <a:pt x="14203" y="15472"/>
                </a:cubicBezTo>
                <a:cubicBezTo>
                  <a:pt x="13777" y="16073"/>
                  <a:pt x="13803" y="17243"/>
                  <a:pt x="13803" y="18255"/>
                </a:cubicBezTo>
                <a:cubicBezTo>
                  <a:pt x="13803" y="18413"/>
                  <a:pt x="13803" y="18540"/>
                  <a:pt x="13803" y="18698"/>
                </a:cubicBezTo>
                <a:lnTo>
                  <a:pt x="13803" y="21544"/>
                </a:lnTo>
                <a:lnTo>
                  <a:pt x="15934" y="21544"/>
                </a:lnTo>
                <a:cubicBezTo>
                  <a:pt x="15934" y="17433"/>
                  <a:pt x="17585" y="17211"/>
                  <a:pt x="17798" y="17148"/>
                </a:cubicBezTo>
                <a:cubicBezTo>
                  <a:pt x="18491" y="16927"/>
                  <a:pt x="20328" y="15788"/>
                  <a:pt x="20728" y="13448"/>
                </a:cubicBezTo>
                <a:cubicBezTo>
                  <a:pt x="20781" y="13321"/>
                  <a:pt x="20755" y="13163"/>
                  <a:pt x="20755" y="13037"/>
                </a:cubicBezTo>
                <a:cubicBezTo>
                  <a:pt x="20728" y="13037"/>
                  <a:pt x="20728" y="13037"/>
                  <a:pt x="20755" y="1303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7" name="TextBox 52"/>
          <p:cNvSpPr txBox="1"/>
          <p:nvPr/>
        </p:nvSpPr>
        <p:spPr>
          <a:xfrm>
            <a:off x="1714369" y="4114859"/>
            <a:ext cx="120242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r>
              <a:rPr lang="ru-RU" b="1" dirty="0" err="1" smtClean="0">
                <a:solidFill>
                  <a:schemeClr val="tx1"/>
                </a:solidFill>
                <a:latin typeface="Candara Light" pitchFamily="34" charset="0"/>
              </a:rPr>
              <a:t>Розвиток</a:t>
            </a:r>
            <a:endParaRPr lang="ru-RU" dirty="0">
              <a:solidFill>
                <a:schemeClr val="tx1"/>
              </a:solidFill>
              <a:latin typeface="Candara Light" pitchFamily="34" charset="0"/>
            </a:endParaRPr>
          </a:p>
        </p:txBody>
      </p:sp>
      <p:sp>
        <p:nvSpPr>
          <p:cNvPr id="48" name="TextBox 52"/>
          <p:cNvSpPr txBox="1"/>
          <p:nvPr/>
        </p:nvSpPr>
        <p:spPr>
          <a:xfrm>
            <a:off x="6466009" y="1497592"/>
            <a:ext cx="1127212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smtClean="0"/>
              <a:t>     </a:t>
            </a:r>
            <a:endParaRPr/>
          </a:p>
        </p:txBody>
      </p:sp>
      <p:sp>
        <p:nvSpPr>
          <p:cNvPr id="49" name="TextBox 52"/>
          <p:cNvSpPr txBox="1"/>
          <p:nvPr/>
        </p:nvSpPr>
        <p:spPr>
          <a:xfrm>
            <a:off x="6296297" y="1315481"/>
            <a:ext cx="178961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 algn="ctr"/>
            <a:r>
              <a:rPr lang="ru-RU" b="1" dirty="0" err="1" smtClean="0">
                <a:solidFill>
                  <a:schemeClr val="tx1"/>
                </a:solidFill>
                <a:latin typeface="Candara Light" pitchFamily="34" charset="0"/>
              </a:rPr>
              <a:t>Нові</a:t>
            </a:r>
            <a:r>
              <a:rPr lang="ru-RU" b="1" dirty="0" smtClean="0">
                <a:solidFill>
                  <a:schemeClr val="tx1"/>
                </a:solidFill>
                <a:latin typeface="Candara Light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Candara Light" pitchFamily="34" charset="0"/>
              </a:rPr>
              <a:t>навички</a:t>
            </a:r>
            <a:endParaRPr lang="ru-RU" dirty="0" smtClean="0">
              <a:solidFill>
                <a:schemeClr val="tx1"/>
              </a:solidFill>
              <a:latin typeface="Candara Light" pitchFamily="34" charset="0"/>
            </a:endParaRPr>
          </a:p>
          <a:p>
            <a:pPr algn="ctr"/>
            <a:r>
              <a:rPr smtClean="0">
                <a:solidFill>
                  <a:schemeClr val="tx1"/>
                </a:solidFill>
              </a:rPr>
              <a:t>    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51" name="TextBox 52"/>
          <p:cNvSpPr txBox="1"/>
          <p:nvPr/>
        </p:nvSpPr>
        <p:spPr>
          <a:xfrm>
            <a:off x="2865252" y="1161179"/>
            <a:ext cx="224232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 algn="ctr"/>
            <a:r>
              <a:rPr lang="ru-RU" b="1" dirty="0" err="1" smtClean="0">
                <a:solidFill>
                  <a:schemeClr val="tx1"/>
                </a:solidFill>
                <a:latin typeface="Candara Light" pitchFamily="34" charset="0"/>
              </a:rPr>
              <a:t>Знайомства</a:t>
            </a:r>
            <a:r>
              <a:rPr lang="ru-RU" b="1" dirty="0" smtClean="0">
                <a:solidFill>
                  <a:schemeClr val="tx1"/>
                </a:solidFill>
                <a:latin typeface="Candara Light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Candara Light" pitchFamily="34" charset="0"/>
              </a:rPr>
              <a:t>з</a:t>
            </a:r>
            <a:r>
              <a:rPr lang="ru-RU" b="1" dirty="0" smtClean="0">
                <a:solidFill>
                  <a:schemeClr val="tx1"/>
                </a:solidFill>
                <a:latin typeface="Candara Light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Candara Light" pitchFamily="34" charset="0"/>
              </a:rPr>
              <a:t>новими</a:t>
            </a:r>
            <a:r>
              <a:rPr lang="ru-RU" b="1" dirty="0" smtClean="0">
                <a:solidFill>
                  <a:schemeClr val="tx1"/>
                </a:solidFill>
                <a:latin typeface="Candara Light" pitchFamily="34" charset="0"/>
              </a:rPr>
              <a:t> людьми</a:t>
            </a:r>
            <a:endParaRPr lang="ru-RU" dirty="0">
              <a:solidFill>
                <a:schemeClr val="tx1"/>
              </a:solidFill>
              <a:latin typeface="Candara Light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02578" y="4036321"/>
            <a:ext cx="120242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 algn="ctr"/>
            <a:r>
              <a:rPr lang="ru-RU" b="1" dirty="0" err="1" smtClean="0">
                <a:solidFill>
                  <a:schemeClr val="tx1"/>
                </a:solidFill>
                <a:latin typeface="Candara Light" pitchFamily="34" charset="0"/>
              </a:rPr>
              <a:t>Нові</a:t>
            </a:r>
            <a:r>
              <a:rPr lang="ru-RU" b="1" dirty="0" smtClean="0">
                <a:latin typeface="Candara Light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Candara Light" pitchFamily="34" charset="0"/>
              </a:rPr>
              <a:t>враження</a:t>
            </a:r>
            <a:endParaRPr lang="ru-RU" dirty="0">
              <a:solidFill>
                <a:schemeClr val="tx1"/>
              </a:solidFill>
              <a:latin typeface="Candara Light" pitchFamily="34" charset="0"/>
            </a:endParaRPr>
          </a:p>
        </p:txBody>
      </p:sp>
      <p:sp>
        <p:nvSpPr>
          <p:cNvPr id="55" name="TextBox 52"/>
          <p:cNvSpPr txBox="1"/>
          <p:nvPr/>
        </p:nvSpPr>
        <p:spPr>
          <a:xfrm>
            <a:off x="9500618" y="3957944"/>
            <a:ext cx="120242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r>
              <a:rPr lang="ru-RU" b="1" dirty="0" err="1" smtClean="0">
                <a:solidFill>
                  <a:schemeClr val="tx1"/>
                </a:solidFill>
                <a:latin typeface="Candara Light" pitchFamily="34" charset="0"/>
              </a:rPr>
              <a:t>Спогади</a:t>
            </a:r>
            <a:endParaRPr lang="ru-RU" dirty="0" smtClean="0">
              <a:solidFill>
                <a:schemeClr val="tx1"/>
              </a:solidFill>
              <a:latin typeface="Candara Light" pitchFamily="34" charset="0"/>
            </a:endParaRPr>
          </a:p>
          <a:p>
            <a:r>
              <a:rPr smtClean="0"/>
              <a:t>   </a:t>
            </a:r>
            <a:endParaRPr/>
          </a:p>
        </p:txBody>
      </p:sp>
      <p:sp>
        <p:nvSpPr>
          <p:cNvPr id="3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3789525" y="2769644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5448202" y="2521130"/>
            <a:ext cx="521524" cy="53172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7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1488157" y="2513281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8" name="TextBox 57"/>
          <p:cNvSpPr txBox="1"/>
          <p:nvPr/>
        </p:nvSpPr>
        <p:spPr>
          <a:xfrm>
            <a:off x="0" y="298908"/>
            <a:ext cx="513370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 Light" pitchFamily="34" charset="0"/>
              </a:rPr>
              <a:t>Чому</a:t>
            </a: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 Light" pitchFamily="34" charset="0"/>
              </a:rPr>
              <a:t> </a:t>
            </a:r>
            <a:r>
              <a:rPr lang="uk-UA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 Light" pitchFamily="34" charset="0"/>
              </a:rPr>
              <a:t>я люблю Туризм ?</a:t>
            </a:r>
            <a:endParaRPr lang="ru-RU" sz="2800" b="1" dirty="0">
              <a:solidFill>
                <a:schemeClr val="accent3">
                  <a:lumMod val="60000"/>
                  <a:lumOff val="40000"/>
                </a:schemeClr>
              </a:solidFill>
              <a:latin typeface="Candara Light" pitchFamily="34" charset="0"/>
            </a:endParaRPr>
          </a:p>
        </p:txBody>
      </p:sp>
      <p:cxnSp>
        <p:nvCxnSpPr>
          <p:cNvPr id="59" name="Straight Connector 48">
            <a:extLst>
              <a:ext uri="{FF2B5EF4-FFF2-40B4-BE49-F238E27FC236}">
                <a16:creationId xmlns:a16="http://schemas.microsoft.com/office/drawing/2014/main" id="{C8F7CA23-05F6-4882-9C40-BF4819495720}"/>
              </a:ext>
            </a:extLst>
          </p:cNvPr>
          <p:cNvCxnSpPr>
            <a:cxnSpLocks/>
          </p:cNvCxnSpPr>
          <p:nvPr/>
        </p:nvCxnSpPr>
        <p:spPr>
          <a:xfrm>
            <a:off x="337094" y="815092"/>
            <a:ext cx="4947600" cy="5179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2646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6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6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6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6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6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6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00"/>
                            </p:stCondLst>
                            <p:childTnLst>
                              <p:par>
                                <p:cTn id="7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 advAuto="0"/>
      <p:bldP spid="23" grpId="0" animBg="1" advAuto="0"/>
      <p:bldP spid="24" grpId="0" animBg="1" advAuto="0"/>
      <p:bldP spid="25" grpId="0" animBg="1" advAuto="0"/>
      <p:bldP spid="26" grpId="0" animBg="1" advAuto="0"/>
      <p:bldP spid="2" grpId="0" animBg="1" advAuto="0"/>
      <p:bldP spid="3" grpId="0" animBg="1" advAuto="0"/>
      <p:bldP spid="44" grpId="0" animBg="1" advAuto="0"/>
      <p:bldP spid="45" grpId="0" animBg="1" advAuto="0"/>
      <p:bldP spid="47" grpId="0" animBg="1" advAuto="0"/>
      <p:bldP spid="48" grpId="0" animBg="1" advAuto="0"/>
      <p:bldP spid="49" grpId="0" animBg="1" advAuto="0"/>
      <p:bldP spid="51" grpId="0" animBg="1" advAuto="0"/>
      <p:bldP spid="53" grpId="0" animBg="1" advAuto="0"/>
      <p:bldP spid="55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altLang="ko-KR" dirty="0" smtClean="0">
                <a:latin typeface="Candara Light" pitchFamily="34" charset="0"/>
              </a:rPr>
              <a:t>Перспективи туризму </a:t>
            </a:r>
            <a:endParaRPr lang="ko-KR" altLang="en-US" dirty="0">
              <a:latin typeface="Candara Ligh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0153" y="1178933"/>
            <a:ext cx="3327387" cy="31700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ndara Light" pitchFamily="34" charset="0"/>
              </a:rPr>
              <a:t>В </a:t>
            </a:r>
            <a:r>
              <a:rPr lang="ru-RU" dirty="0" err="1" smtClean="0">
                <a:solidFill>
                  <a:schemeClr val="bg1"/>
                </a:solidFill>
                <a:latin typeface="Candara Light" pitchFamily="34" charset="0"/>
              </a:rPr>
              <a:t>умовах</a:t>
            </a:r>
            <a:r>
              <a:rPr lang="ru-RU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ndara Light" pitchFamily="34" charset="0"/>
              </a:rPr>
              <a:t>нинішньої</a:t>
            </a:r>
            <a:r>
              <a:rPr lang="ru-RU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ndara Light" pitchFamily="34" charset="0"/>
              </a:rPr>
              <a:t>економічної</a:t>
            </a:r>
            <a:r>
              <a:rPr lang="ru-RU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ndara Light" pitchFamily="34" charset="0"/>
              </a:rPr>
              <a:t>невизначеності</a:t>
            </a:r>
            <a:r>
              <a:rPr lang="ru-RU" dirty="0" smtClean="0">
                <a:solidFill>
                  <a:schemeClr val="bg1"/>
                </a:solidFill>
                <a:latin typeface="Candara Light" pitchFamily="34" charset="0"/>
              </a:rPr>
              <a:t> туризм </a:t>
            </a:r>
            <a:r>
              <a:rPr lang="ru-RU" dirty="0" err="1" smtClean="0">
                <a:solidFill>
                  <a:schemeClr val="bg1"/>
                </a:solidFill>
                <a:latin typeface="Candara Light" pitchFamily="34" charset="0"/>
              </a:rPr>
              <a:t>є</a:t>
            </a:r>
            <a:r>
              <a:rPr lang="ru-RU" dirty="0" smtClean="0">
                <a:solidFill>
                  <a:schemeClr val="bg1"/>
                </a:solidFill>
                <a:latin typeface="Candara Light" pitchFamily="34" charset="0"/>
              </a:rPr>
              <a:t> одним </a:t>
            </a:r>
            <a:r>
              <a:rPr lang="ru-RU" dirty="0" err="1" smtClean="0">
                <a:solidFill>
                  <a:schemeClr val="bg1"/>
                </a:solidFill>
                <a:latin typeface="Candara Light" pitchFamily="34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ndara Light" pitchFamily="34" charset="0"/>
              </a:rPr>
              <a:t>небагатьох</a:t>
            </a:r>
            <a:r>
              <a:rPr lang="ru-RU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ndara Light" pitchFamily="34" charset="0"/>
              </a:rPr>
              <a:t>секторів</a:t>
            </a:r>
            <a:r>
              <a:rPr lang="ru-RU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ndara Light" pitchFamily="34" charset="0"/>
              </a:rPr>
              <a:t>економіки</a:t>
            </a:r>
            <a:r>
              <a:rPr lang="ru-RU" dirty="0" smtClean="0">
                <a:solidFill>
                  <a:schemeClr val="bg1"/>
                </a:solidFill>
                <a:latin typeface="Candara Light" pitchFamily="34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Candara Light" pitchFamily="34" charset="0"/>
              </a:rPr>
              <a:t>світі</a:t>
            </a:r>
            <a:r>
              <a:rPr lang="ru-RU" dirty="0" smtClean="0">
                <a:solidFill>
                  <a:schemeClr val="bg1"/>
                </a:solidFill>
                <a:latin typeface="Candara Light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andara Light" pitchFamily="34" charset="0"/>
              </a:rPr>
              <a:t>який</a:t>
            </a:r>
            <a:r>
              <a:rPr lang="ru-RU" dirty="0" smtClean="0">
                <a:solidFill>
                  <a:schemeClr val="bg1"/>
                </a:solidFill>
                <a:latin typeface="Candara Light" pitchFamily="34" charset="0"/>
              </a:rPr>
              <a:t> активно </a:t>
            </a:r>
            <a:r>
              <a:rPr lang="ru-RU" dirty="0" err="1" smtClean="0">
                <a:solidFill>
                  <a:schemeClr val="bg1"/>
                </a:solidFill>
                <a:latin typeface="Candara Light" pitchFamily="34" charset="0"/>
              </a:rPr>
              <a:t>розвивається</a:t>
            </a:r>
            <a:r>
              <a:rPr lang="ru-RU" dirty="0" smtClean="0">
                <a:solidFill>
                  <a:schemeClr val="bg1"/>
                </a:solidFill>
                <a:latin typeface="Candara Light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andara Light" pitchFamily="34" charset="0"/>
              </a:rPr>
              <a:t>стимулює</a:t>
            </a:r>
            <a:r>
              <a:rPr lang="ru-RU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ndara Light" pitchFamily="34" charset="0"/>
              </a:rPr>
              <a:t>економічний</a:t>
            </a:r>
            <a:r>
              <a:rPr lang="ru-RU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ndara Light" pitchFamily="34" charset="0"/>
              </a:rPr>
              <a:t>прогрес</a:t>
            </a:r>
            <a:r>
              <a:rPr lang="ru-RU" dirty="0" smtClean="0">
                <a:solidFill>
                  <a:schemeClr val="bg1"/>
                </a:solidFill>
                <a:latin typeface="Candara Light" pitchFamily="34" charset="0"/>
              </a:rPr>
              <a:t> як у </a:t>
            </a:r>
            <a:r>
              <a:rPr lang="ru-RU" dirty="0" err="1" smtClean="0">
                <a:solidFill>
                  <a:schemeClr val="bg1"/>
                </a:solidFill>
                <a:latin typeface="Candara Light" pitchFamily="34" charset="0"/>
              </a:rPr>
              <a:t>країнах</a:t>
            </a:r>
            <a:r>
              <a:rPr lang="ru-RU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ndara Light" pitchFamily="34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ndara Light" pitchFamily="34" charset="0"/>
              </a:rPr>
              <a:t>розвиваються</a:t>
            </a:r>
            <a:r>
              <a:rPr lang="ru-RU" dirty="0" smtClean="0">
                <a:solidFill>
                  <a:schemeClr val="bg1"/>
                </a:solidFill>
                <a:latin typeface="Candara Light" pitchFamily="34" charset="0"/>
              </a:rPr>
              <a:t>, так </a:t>
            </a:r>
            <a:r>
              <a:rPr lang="ru-RU" dirty="0" err="1" smtClean="0">
                <a:solidFill>
                  <a:schemeClr val="bg1"/>
                </a:solidFill>
                <a:latin typeface="Candara Light" pitchFamily="34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Candara Light" pitchFamily="34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Candara Light" pitchFamily="34" charset="0"/>
              </a:rPr>
              <a:t>розвинених</a:t>
            </a:r>
            <a:r>
              <a:rPr lang="ru-RU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ndara Light" pitchFamily="34" charset="0"/>
              </a:rPr>
              <a:t>країнах</a:t>
            </a:r>
            <a:r>
              <a:rPr lang="ru-RU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ndara Light" pitchFamily="34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Candara Light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andara Light" pitchFamily="34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ndara Light" pitchFamily="34" charset="0"/>
              </a:rPr>
              <a:t>ще</a:t>
            </a:r>
            <a:r>
              <a:rPr lang="ru-RU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ndara Light" pitchFamily="34" charset="0"/>
              </a:rPr>
              <a:t>більш</a:t>
            </a:r>
            <a:r>
              <a:rPr lang="ru-RU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ndara Light" pitchFamily="34" charset="0"/>
              </a:rPr>
              <a:t>важливо</a:t>
            </a:r>
            <a:r>
              <a:rPr lang="ru-RU" dirty="0" smtClean="0">
                <a:solidFill>
                  <a:schemeClr val="bg1"/>
                </a:solidFill>
                <a:latin typeface="Candara Light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andara Light" pitchFamily="34" charset="0"/>
              </a:rPr>
              <a:t>створює</a:t>
            </a:r>
            <a:r>
              <a:rPr lang="ru-RU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ndara Light" pitchFamily="34" charset="0"/>
              </a:rPr>
              <a:t>такі</a:t>
            </a:r>
            <a:r>
              <a:rPr lang="ru-RU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ndara Light" pitchFamily="34" charset="0"/>
              </a:rPr>
              <a:t>необхідні</a:t>
            </a:r>
            <a:r>
              <a:rPr lang="ru-RU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ndara Light" pitchFamily="34" charset="0"/>
              </a:rPr>
              <a:t>робочі</a:t>
            </a:r>
            <a:r>
              <a:rPr lang="ru-RU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ndara Light" pitchFamily="34" charset="0"/>
              </a:rPr>
              <a:t>місця</a:t>
            </a:r>
            <a:endParaRPr lang="en-US" altLang="ko-KR" dirty="0">
              <a:solidFill>
                <a:schemeClr val="bg1"/>
              </a:solidFill>
              <a:latin typeface="Candara Light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90674" y="4372154"/>
            <a:ext cx="4036421" cy="23083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Нині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кожен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шостий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мешканець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планети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принаймні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раз на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рік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виїжджає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за кордон. Таким чином,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із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7,5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мільярдів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населення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подорожують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1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мільярд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230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тисяч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—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кількість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мандрівників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майже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дорівнює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населенню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Китаю. А у 2050-му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році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, за прогнозами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Міжнародної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організації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туризму,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подорожуватиме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вже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кожен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четвертий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.</a:t>
            </a:r>
            <a:endParaRPr lang="ru-RU" sz="1600" dirty="0">
              <a:solidFill>
                <a:schemeClr val="bg1"/>
              </a:solidFill>
              <a:latin typeface="Candara Light" pitchFamily="34" charset="0"/>
            </a:endParaRPr>
          </a:p>
        </p:txBody>
      </p:sp>
      <p:sp>
        <p:nvSpPr>
          <p:cNvPr id="26" name="Parallelogram 5"/>
          <p:cNvSpPr/>
          <p:nvPr/>
        </p:nvSpPr>
        <p:spPr>
          <a:xfrm flipH="1">
            <a:off x="2207546" y="5189457"/>
            <a:ext cx="1728192" cy="428221"/>
          </a:xfrm>
          <a:prstGeom prst="parallelogram">
            <a:avLst>
              <a:gd name="adj" fmla="val 822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7" name="Rectangle 6"/>
          <p:cNvSpPr/>
          <p:nvPr/>
        </p:nvSpPr>
        <p:spPr>
          <a:xfrm>
            <a:off x="-1" y="5189457"/>
            <a:ext cx="2588549" cy="42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8" name="Parallelogram 7"/>
          <p:cNvSpPr/>
          <p:nvPr/>
        </p:nvSpPr>
        <p:spPr>
          <a:xfrm flipH="1">
            <a:off x="3599046" y="4644020"/>
            <a:ext cx="2228024" cy="428221"/>
          </a:xfrm>
          <a:prstGeom prst="parallelogram">
            <a:avLst>
              <a:gd name="adj" fmla="val 822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9" name="Parallelogram 8"/>
          <p:cNvSpPr/>
          <p:nvPr/>
        </p:nvSpPr>
        <p:spPr>
          <a:xfrm rot="16200000" flipH="1" flipV="1">
            <a:off x="3257273" y="4985797"/>
            <a:ext cx="1019552" cy="336000"/>
          </a:xfrm>
          <a:prstGeom prst="parallelogram">
            <a:avLst>
              <a:gd name="adj" fmla="val 122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Parallelogram 9"/>
          <p:cNvSpPr/>
          <p:nvPr/>
        </p:nvSpPr>
        <p:spPr>
          <a:xfrm flipH="1">
            <a:off x="5446068" y="4046449"/>
            <a:ext cx="1823443" cy="428221"/>
          </a:xfrm>
          <a:prstGeom prst="parallelogram">
            <a:avLst>
              <a:gd name="adj" fmla="val 822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1" name="Parallelogram 10"/>
          <p:cNvSpPr/>
          <p:nvPr/>
        </p:nvSpPr>
        <p:spPr>
          <a:xfrm rot="16200000" flipH="1" flipV="1">
            <a:off x="5104293" y="4388225"/>
            <a:ext cx="1019552" cy="336000"/>
          </a:xfrm>
          <a:prstGeom prst="parallelogram">
            <a:avLst>
              <a:gd name="adj" fmla="val 122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Parallelogram 11"/>
          <p:cNvSpPr/>
          <p:nvPr/>
        </p:nvSpPr>
        <p:spPr>
          <a:xfrm flipH="1">
            <a:off x="6970079" y="3474945"/>
            <a:ext cx="1823443" cy="428221"/>
          </a:xfrm>
          <a:prstGeom prst="parallelogram">
            <a:avLst>
              <a:gd name="adj" fmla="val 822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4" name="Parallelogram 12"/>
          <p:cNvSpPr/>
          <p:nvPr/>
        </p:nvSpPr>
        <p:spPr>
          <a:xfrm rot="16200000" flipH="1" flipV="1">
            <a:off x="6628303" y="3816721"/>
            <a:ext cx="1019552" cy="336000"/>
          </a:xfrm>
          <a:prstGeom prst="parallelogram">
            <a:avLst>
              <a:gd name="adj" fmla="val 122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Parallelogram 13"/>
          <p:cNvSpPr/>
          <p:nvPr/>
        </p:nvSpPr>
        <p:spPr>
          <a:xfrm flipH="1">
            <a:off x="8494090" y="2899641"/>
            <a:ext cx="1523968" cy="428221"/>
          </a:xfrm>
          <a:prstGeom prst="parallelogram">
            <a:avLst>
              <a:gd name="adj" fmla="val 822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9" name="Parallelogram 14"/>
          <p:cNvSpPr/>
          <p:nvPr/>
        </p:nvSpPr>
        <p:spPr>
          <a:xfrm rot="16200000" flipH="1" flipV="1">
            <a:off x="8153290" y="3243917"/>
            <a:ext cx="1019876" cy="338276"/>
          </a:xfrm>
          <a:prstGeom prst="parallelogram">
            <a:avLst>
              <a:gd name="adj" fmla="val 122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Rectangle 15"/>
          <p:cNvSpPr/>
          <p:nvPr/>
        </p:nvSpPr>
        <p:spPr>
          <a:xfrm>
            <a:off x="9351346" y="2900662"/>
            <a:ext cx="666712" cy="42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1" name="Parallelogram 17"/>
          <p:cNvSpPr/>
          <p:nvPr/>
        </p:nvSpPr>
        <p:spPr>
          <a:xfrm flipH="1">
            <a:off x="4493562" y="4808454"/>
            <a:ext cx="384000" cy="144000"/>
          </a:xfrm>
          <a:prstGeom prst="parallelogram">
            <a:avLst>
              <a:gd name="adj" fmla="val 8220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Parallelogram 18"/>
          <p:cNvSpPr/>
          <p:nvPr/>
        </p:nvSpPr>
        <p:spPr>
          <a:xfrm flipH="1">
            <a:off x="6208074" y="4236950"/>
            <a:ext cx="384000" cy="144000"/>
          </a:xfrm>
          <a:prstGeom prst="parallelogram">
            <a:avLst>
              <a:gd name="adj" fmla="val 8220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Parallelogram 19"/>
          <p:cNvSpPr/>
          <p:nvPr/>
        </p:nvSpPr>
        <p:spPr>
          <a:xfrm flipH="1">
            <a:off x="7636834" y="3570195"/>
            <a:ext cx="384000" cy="144000"/>
          </a:xfrm>
          <a:prstGeom prst="parallelogram">
            <a:avLst>
              <a:gd name="adj" fmla="val 8220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Oval 21"/>
          <p:cNvSpPr/>
          <p:nvPr/>
        </p:nvSpPr>
        <p:spPr>
          <a:xfrm>
            <a:off x="7065330" y="1760433"/>
            <a:ext cx="1619261" cy="1056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altLang="ko-KR" sz="1400" dirty="0" smtClean="0">
                <a:solidFill>
                  <a:schemeClr val="accent3"/>
                </a:solidFill>
                <a:latin typeface="Candara Light" pitchFamily="34" charset="0"/>
              </a:rPr>
              <a:t>Стимулює </a:t>
            </a:r>
            <a:r>
              <a:rPr lang="uk-UA" altLang="ko-KR" sz="1400" dirty="0" err="1" smtClean="0">
                <a:solidFill>
                  <a:schemeClr val="accent3"/>
                </a:solidFill>
                <a:latin typeface="Candara Light" pitchFamily="34" charset="0"/>
              </a:rPr>
              <a:t>економічн-ий</a:t>
            </a:r>
            <a:r>
              <a:rPr lang="uk-UA" altLang="ko-KR" sz="1400" dirty="0" smtClean="0">
                <a:solidFill>
                  <a:schemeClr val="accent3"/>
                </a:solidFill>
                <a:latin typeface="Candara Light" pitchFamily="34" charset="0"/>
              </a:rPr>
              <a:t> прогрес</a:t>
            </a:r>
            <a:endParaRPr lang="ko-KR" altLang="en-US" sz="1400" dirty="0">
              <a:solidFill>
                <a:schemeClr val="accent3"/>
              </a:solidFill>
              <a:latin typeface="Candara Light" pitchFamily="34" charset="0"/>
            </a:endParaRPr>
          </a:p>
        </p:txBody>
      </p:sp>
      <p:sp>
        <p:nvSpPr>
          <p:cNvPr id="45" name="Oval 22"/>
          <p:cNvSpPr/>
          <p:nvPr/>
        </p:nvSpPr>
        <p:spPr>
          <a:xfrm>
            <a:off x="4017309" y="2998691"/>
            <a:ext cx="1524011" cy="1056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altLang="ko-KR" sz="1600" dirty="0" smtClean="0">
                <a:solidFill>
                  <a:schemeClr val="accent3"/>
                </a:solidFill>
                <a:latin typeface="Candara Light" pitchFamily="34" charset="0"/>
              </a:rPr>
              <a:t>Створює нові робочі місця</a:t>
            </a:r>
            <a:endParaRPr lang="ko-KR" altLang="en-US" sz="1600" dirty="0">
              <a:solidFill>
                <a:schemeClr val="accent3"/>
              </a:solidFill>
              <a:latin typeface="Candara Light" pitchFamily="34" charset="0"/>
            </a:endParaRPr>
          </a:p>
        </p:txBody>
      </p:sp>
      <p:sp>
        <p:nvSpPr>
          <p:cNvPr id="46" name="Oval 24"/>
          <p:cNvSpPr/>
          <p:nvPr/>
        </p:nvSpPr>
        <p:spPr>
          <a:xfrm>
            <a:off x="5636570" y="2331937"/>
            <a:ext cx="1524011" cy="1056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altLang="ko-KR" sz="1600" dirty="0" smtClean="0">
                <a:solidFill>
                  <a:schemeClr val="accent3"/>
                </a:solidFill>
                <a:latin typeface="Candara Light" pitchFamily="34" charset="0"/>
              </a:rPr>
              <a:t>Активно </a:t>
            </a:r>
            <a:r>
              <a:rPr lang="uk-UA" altLang="ko-KR" sz="1600" dirty="0" err="1" smtClean="0">
                <a:solidFill>
                  <a:schemeClr val="accent3"/>
                </a:solidFill>
                <a:latin typeface="Candara Light" pitchFamily="34" charset="0"/>
              </a:rPr>
              <a:t>розвива-ється</a:t>
            </a:r>
            <a:endParaRPr lang="ko-KR" altLang="en-US" sz="1600" dirty="0">
              <a:solidFill>
                <a:schemeClr val="accent3"/>
              </a:solidFill>
              <a:latin typeface="Candara Light" pitchFamily="34" charset="0"/>
            </a:endParaRPr>
          </a:p>
        </p:txBody>
      </p:sp>
      <p:cxnSp>
        <p:nvCxnSpPr>
          <p:cNvPr id="47" name="Straight Connector 34"/>
          <p:cNvCxnSpPr>
            <a:cxnSpLocks/>
            <a:stCxn id="44" idx="4"/>
          </p:cNvCxnSpPr>
          <p:nvPr/>
        </p:nvCxnSpPr>
        <p:spPr>
          <a:xfrm rot="5400000">
            <a:off x="7437429" y="3242997"/>
            <a:ext cx="864000" cy="110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35"/>
          <p:cNvCxnSpPr/>
          <p:nvPr/>
        </p:nvCxnSpPr>
        <p:spPr>
          <a:xfrm rot="5400000">
            <a:off x="4264852" y="4465661"/>
            <a:ext cx="863997" cy="255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37"/>
          <p:cNvCxnSpPr/>
          <p:nvPr/>
        </p:nvCxnSpPr>
        <p:spPr>
          <a:xfrm>
            <a:off x="6398576" y="3474945"/>
            <a:ext cx="10543" cy="864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6"/>
          <p:cNvSpPr/>
          <p:nvPr/>
        </p:nvSpPr>
        <p:spPr>
          <a:xfrm>
            <a:off x="9603451" y="2894917"/>
            <a:ext cx="2588549" cy="434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6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altLang="ko-KR" dirty="0" smtClean="0"/>
              <a:t>Роль туризму в світовій економіці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7979" y="2095492"/>
            <a:ext cx="2381267" cy="1354213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Частка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туризму становить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близько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30 % в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світовому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експорті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послуг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та 6 %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від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обсягів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світової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торгівлі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.</a:t>
            </a:r>
            <a:r>
              <a:rPr lang="en-US" altLang="ko-KR" sz="1600" dirty="0" smtClean="0">
                <a:solidFill>
                  <a:schemeClr val="bg1"/>
                </a:solidFill>
                <a:latin typeface="Candara Light" pitchFamily="34" charset="0"/>
                <a:cs typeface="Arial" pitchFamily="34" charset="0"/>
              </a:rPr>
              <a:t>.</a:t>
            </a:r>
            <a:endParaRPr lang="ko-KR" altLang="en-US" sz="1600" dirty="0">
              <a:solidFill>
                <a:schemeClr val="bg1"/>
              </a:solidFill>
              <a:latin typeface="Candara Light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712" y="4572009"/>
            <a:ext cx="2206725" cy="1107992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В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галузі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туризму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працює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більш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ніж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235 млн.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осіб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або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кожний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 12 </a:t>
            </a:r>
            <a:r>
              <a:rPr lang="ru-RU" sz="1600" dirty="0" err="1" smtClean="0">
                <a:solidFill>
                  <a:schemeClr val="bg1"/>
                </a:solidFill>
                <a:latin typeface="Candara Light" pitchFamily="34" charset="0"/>
              </a:rPr>
              <a:t>працівник</a:t>
            </a:r>
            <a:r>
              <a:rPr lang="ru-RU" sz="1600" dirty="0" smtClean="0">
                <a:solidFill>
                  <a:schemeClr val="bg1"/>
                </a:solidFill>
                <a:latin typeface="Candara Light" pitchFamily="34" charset="0"/>
              </a:rPr>
              <a:t>.</a:t>
            </a:r>
            <a:endParaRPr lang="ko-KR" altLang="en-US" sz="1600" dirty="0">
              <a:solidFill>
                <a:schemeClr val="bg1"/>
              </a:solidFill>
              <a:latin typeface="Candara Light" pitchFamily="34" charset="0"/>
              <a:cs typeface="Arial" pitchFamily="34" charset="0"/>
            </a:endParaRPr>
          </a:p>
        </p:txBody>
      </p:sp>
      <p:pic>
        <p:nvPicPr>
          <p:cNvPr id="28674" name="Picture 2" descr="Картинки по запросу туристические достопримечательности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2" cstate="print"/>
          <a:srcRect l="15462" r="15462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28676" name="Picture 4" descr="Картинки по запросу туристические достопримечательности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3"/>
          <a:srcRect l="18755" r="18755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28678" name="Picture 6" descr="Картинки по запросу туристические достопримечательности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/>
          <a:srcRect l="30206" r="3020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322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5721269" y="380979"/>
            <a:ext cx="6195911" cy="4462036"/>
            <a:chOff x="6269938" y="-1607361"/>
            <a:chExt cx="3340155" cy="4462038"/>
          </a:xfrm>
        </p:grpSpPr>
        <p:sp>
          <p:nvSpPr>
            <p:cNvPr id="16" name="TextBox 15"/>
            <p:cNvSpPr txBox="1"/>
            <p:nvPr/>
          </p:nvSpPr>
          <p:spPr>
            <a:xfrm>
              <a:off x="6317905" y="-1607361"/>
              <a:ext cx="3292188" cy="1477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ko-KR" dirty="0" smtClean="0">
                  <a:solidFill>
                    <a:schemeClr val="bg1"/>
                  </a:solidFill>
                  <a:latin typeface="Candara Light" pitchFamily="34" charset="0"/>
                  <a:cs typeface="Arial" pitchFamily="34" charset="0"/>
                </a:rPr>
                <a:t>Мені пощастило відвідати більш ніж половину областей України  і  я не збираюсь зупинятися  на досягнутому .В кожній  я бачила те ,що мене вражало </a:t>
              </a:r>
              <a:r>
                <a:rPr lang="uk-UA" altLang="ko-KR" dirty="0" err="1" smtClean="0">
                  <a:solidFill>
                    <a:schemeClr val="bg1"/>
                  </a:solidFill>
                  <a:latin typeface="Candara Light" pitchFamily="34" charset="0"/>
                  <a:cs typeface="Arial" pitchFamily="34" charset="0"/>
                </a:rPr>
                <a:t>.Моя</a:t>
              </a:r>
              <a:r>
                <a:rPr lang="uk-UA" altLang="ko-KR" dirty="0" smtClean="0">
                  <a:solidFill>
                    <a:schemeClr val="bg1"/>
                  </a:solidFill>
                  <a:latin typeface="Candara Light" pitchFamily="34" charset="0"/>
                  <a:cs typeface="Arial" pitchFamily="34" charset="0"/>
                </a:rPr>
                <a:t> головна мрія – поділитися з іншими тим,що вразило мене .І помічником у досягненні моєї мрії стане мій майбутній фах – Туризм !</a:t>
              </a:r>
              <a:endParaRPr lang="ko-KR" altLang="en-US" dirty="0">
                <a:solidFill>
                  <a:schemeClr val="bg1"/>
                </a:solidFill>
                <a:latin typeface="Candara Light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69938" y="2485345"/>
              <a:ext cx="3039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Success Business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8" name="Right Triangle 17"/>
          <p:cNvSpPr/>
          <p:nvPr/>
        </p:nvSpPr>
        <p:spPr>
          <a:xfrm rot="10800000">
            <a:off x="3917285" y="171055"/>
            <a:ext cx="1008112" cy="1008112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ko-KR" altLang="en-US"/>
          </a:p>
        </p:txBody>
      </p:sp>
      <p:sp>
        <p:nvSpPr>
          <p:cNvPr id="19" name="Right Triangle 18"/>
          <p:cNvSpPr/>
          <p:nvPr/>
        </p:nvSpPr>
        <p:spPr>
          <a:xfrm rot="16200000">
            <a:off x="10953784" y="5619765"/>
            <a:ext cx="1008112" cy="1008112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ko-KR" altLang="en-US"/>
          </a:p>
        </p:txBody>
      </p:sp>
      <p:pic>
        <p:nvPicPr>
          <p:cNvPr id="13" name="Місце для зображення 12" descr="IMG_20170720_154933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rcRect t="4338" b="4338"/>
          <a:stretch>
            <a:fillRect/>
          </a:stretch>
        </p:blipFill>
        <p:spPr>
          <a:xfrm>
            <a:off x="9564000" y="2762245"/>
            <a:ext cx="2628000" cy="1800000"/>
          </a:xfrm>
        </p:spPr>
      </p:pic>
      <p:pic>
        <p:nvPicPr>
          <p:cNvPr id="14" name="Місце для зображення 13" descr="2017-08-03 07.42.15 1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t="4375" b="4375"/>
          <a:stretch>
            <a:fillRect/>
          </a:stretch>
        </p:blipFill>
        <p:spPr>
          <a:xfrm>
            <a:off x="6762755" y="2095491"/>
            <a:ext cx="2628000" cy="1800000"/>
          </a:xfrm>
        </p:spPr>
      </p:pic>
      <p:pic>
        <p:nvPicPr>
          <p:cNvPr id="15" name="Місце для зображення 14" descr="p4ZZc7fb-TI-01.jpe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 t="4381" b="4381"/>
          <a:stretch>
            <a:fillRect/>
          </a:stretch>
        </p:blipFill>
        <p:spPr>
          <a:xfrm>
            <a:off x="9564000" y="4762509"/>
            <a:ext cx="2628000" cy="1800000"/>
          </a:xfrm>
        </p:spPr>
      </p:pic>
      <p:pic>
        <p:nvPicPr>
          <p:cNvPr id="1025" name="Picture 1" descr="C:\Users\админ\Desktop\Новая папка\2017-09-28 06.49.50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8745" y="4000505"/>
            <a:ext cx="2000212" cy="2700708"/>
          </a:xfrm>
          <a:prstGeom prst="rect">
            <a:avLst/>
          </a:prstGeom>
          <a:noFill/>
        </p:spPr>
      </p:pic>
      <p:pic>
        <p:nvPicPr>
          <p:cNvPr id="22" name="Місце для зображення 21" descr="20180614690870492.jpg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/>
          <a:srcRect l="278" r="278"/>
          <a:stretch>
            <a:fillRect/>
          </a:stretch>
        </p:blipFill>
        <p:spPr/>
      </p:pic>
      <p:pic>
        <p:nvPicPr>
          <p:cNvPr id="77827" name="Picture 3" descr="C:\Users\админ\Desktop\фото\Новая папка (2)\2017-11-01 04.14.29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1426" y="4016947"/>
            <a:ext cx="2002435" cy="2669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10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9115" y="1873770"/>
            <a:ext cx="10028419" cy="2185214"/>
          </a:xfrm>
          <a:prstGeom prst="rect">
            <a:avLst/>
          </a:prstGeom>
          <a:solidFill>
            <a:schemeClr val="accent2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НУБІП для мене став </a:t>
            </a:r>
            <a:r>
              <a:rPr lang="ru-RU" sz="20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місцем</a:t>
            </a:r>
            <a:r>
              <a:rPr lang="ru-RU" sz="20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, в </a:t>
            </a:r>
            <a:r>
              <a:rPr lang="ru-RU" sz="20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якому</a:t>
            </a:r>
            <a:r>
              <a:rPr lang="ru-RU" sz="20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 я </a:t>
            </a:r>
            <a:r>
              <a:rPr lang="ru-RU" sz="20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можу</a:t>
            </a:r>
            <a:r>
              <a:rPr lang="ru-RU" sz="20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втілити</a:t>
            </a:r>
            <a:r>
              <a:rPr lang="ru-RU" sz="20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свої</a:t>
            </a:r>
            <a:r>
              <a:rPr lang="ru-RU" sz="20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мрії</a:t>
            </a:r>
            <a:r>
              <a:rPr lang="ru-RU" sz="20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реальність</a:t>
            </a:r>
            <a:r>
              <a:rPr lang="ru-RU" sz="20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обираючи</a:t>
            </a:r>
            <a:r>
              <a:rPr lang="ru-RU" sz="20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майбутній</a:t>
            </a:r>
            <a:r>
              <a:rPr lang="ru-RU" sz="20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 ВНЗ я </a:t>
            </a:r>
            <a:r>
              <a:rPr lang="ru-RU" sz="20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очікувала</a:t>
            </a:r>
            <a:r>
              <a:rPr lang="ru-RU" sz="20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отримати</a:t>
            </a:r>
            <a:r>
              <a:rPr lang="ru-RU" sz="20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корисні</a:t>
            </a:r>
            <a:r>
              <a:rPr lang="ru-RU" sz="20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знання</a:t>
            </a:r>
            <a:r>
              <a:rPr lang="ru-RU" sz="20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які</a:t>
            </a:r>
            <a:r>
              <a:rPr lang="ru-RU" sz="20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я</a:t>
            </a:r>
            <a:r>
              <a:rPr lang="ru-RU" sz="20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з</a:t>
            </a:r>
            <a:r>
              <a:rPr lang="ru-RU" sz="20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легкістю</a:t>
            </a:r>
            <a:r>
              <a:rPr lang="ru-RU" sz="20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можу</a:t>
            </a:r>
            <a:r>
              <a:rPr lang="ru-RU" sz="20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використати</a:t>
            </a:r>
            <a:r>
              <a:rPr lang="ru-RU" sz="20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житті</a:t>
            </a:r>
            <a:r>
              <a:rPr lang="ru-RU" sz="20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зрозуміти</a:t>
            </a:r>
            <a:r>
              <a:rPr lang="ru-RU" sz="20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що</a:t>
            </a:r>
            <a:r>
              <a:rPr lang="ru-RU" sz="20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таке</a:t>
            </a:r>
            <a:r>
              <a:rPr lang="ru-RU" sz="20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справжнє</a:t>
            </a:r>
            <a:r>
              <a:rPr lang="ru-RU" sz="20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студентське</a:t>
            </a:r>
            <a:r>
              <a:rPr lang="ru-RU" sz="20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життя</a:t>
            </a:r>
            <a:r>
              <a:rPr lang="ru-RU" sz="20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 </a:t>
            </a:r>
          </a:p>
          <a:p>
            <a:pPr algn="ctr"/>
            <a:endParaRPr lang="ru-RU" sz="2000" dirty="0" smtClean="0">
              <a:solidFill>
                <a:schemeClr val="bg1"/>
              </a:solidFill>
              <a:latin typeface="Candara Light" pitchFamily="34" charset="0"/>
              <a:cs typeface="Calibri Light" pitchFamily="34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І я </a:t>
            </a:r>
            <a:r>
              <a:rPr lang="ru-RU" sz="28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з</a:t>
            </a:r>
            <a:r>
              <a:rPr lang="ru-RU" sz="28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впевненістю</a:t>
            </a:r>
            <a:r>
              <a:rPr lang="ru-RU" sz="28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можу</a:t>
            </a:r>
            <a:r>
              <a:rPr lang="ru-RU" sz="28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сказати</a:t>
            </a:r>
            <a:r>
              <a:rPr lang="ru-RU" sz="28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що</a:t>
            </a:r>
            <a:r>
              <a:rPr lang="ru-RU" sz="28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 не </a:t>
            </a:r>
            <a:r>
              <a:rPr lang="ru-RU" sz="28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помилилася</a:t>
            </a:r>
            <a:r>
              <a:rPr lang="ru-RU" sz="28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зі</a:t>
            </a:r>
            <a:r>
              <a:rPr lang="ru-RU" sz="28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своїм</a:t>
            </a:r>
            <a:r>
              <a:rPr lang="ru-RU" sz="28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вибором</a:t>
            </a:r>
            <a:r>
              <a:rPr lang="ru-RU" sz="28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адже</a:t>
            </a:r>
            <a:r>
              <a:rPr lang="ru-RU" sz="28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начання</a:t>
            </a:r>
            <a:r>
              <a:rPr lang="ru-RU" sz="28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 в НУБІП – </a:t>
            </a:r>
            <a:r>
              <a:rPr lang="ru-RU" sz="2800" dirty="0" err="1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це</a:t>
            </a:r>
            <a:r>
              <a:rPr lang="ru-RU" sz="2800" dirty="0" smtClean="0">
                <a:solidFill>
                  <a:schemeClr val="bg1"/>
                </a:solidFill>
                <a:latin typeface="Candara Light" pitchFamily="34" charset="0"/>
                <a:cs typeface="Calibri Light" pitchFamily="34" charset="0"/>
              </a:rPr>
              <a:t> : </a:t>
            </a:r>
            <a:endParaRPr lang="ru-RU" sz="2800" dirty="0">
              <a:solidFill>
                <a:schemeClr val="bg1"/>
              </a:solidFill>
              <a:latin typeface="Candara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музыка\фото\трэвэл\1_201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2154"/>
            <a:ext cx="6016054" cy="3384030"/>
          </a:xfrm>
          <a:prstGeom prst="rect">
            <a:avLst/>
          </a:prstGeom>
          <a:noFill/>
        </p:spPr>
      </p:pic>
      <p:pic>
        <p:nvPicPr>
          <p:cNvPr id="1027" name="Picture 3" descr="C:\Users\админ\Desktop\музыка\фото\трэвэл\muzey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0977" y="2444333"/>
            <a:ext cx="5821180" cy="33568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87384" y="539646"/>
            <a:ext cx="3853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latin typeface="Candara Light" pitchFamily="34" charset="0"/>
                <a:cs typeface="Calibri Light" pitchFamily="34" charset="0"/>
              </a:rPr>
              <a:t>Цікаві екскурсії </a:t>
            </a:r>
            <a:endParaRPr lang="ru-RU" sz="4400" b="1" dirty="0">
              <a:latin typeface="Candara Light" pitchFamily="34" charset="0"/>
              <a:cs typeface="Calibri Ligh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7698" y="1274164"/>
            <a:ext cx="4736892" cy="134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ownloads\photo5467921645223129204.jpg"/>
          <p:cNvPicPr>
            <a:picLocks noChangeAspect="1" noChangeArrowheads="1"/>
          </p:cNvPicPr>
          <p:nvPr/>
        </p:nvPicPr>
        <p:blipFill>
          <a:blip r:embed="rId2"/>
          <a:srcRect l="9678" t="7116" r="15076"/>
          <a:stretch>
            <a:fillRect/>
          </a:stretch>
        </p:blipFill>
        <p:spPr bwMode="auto">
          <a:xfrm>
            <a:off x="5933239" y="2398427"/>
            <a:ext cx="5938972" cy="3384914"/>
          </a:xfrm>
          <a:prstGeom prst="rect">
            <a:avLst/>
          </a:prstGeom>
          <a:noFill/>
        </p:spPr>
      </p:pic>
      <p:pic>
        <p:nvPicPr>
          <p:cNvPr id="1027" name="Picture 3" descr="C:\Users\админ\Downloads\photo5467921645223129209.jpg"/>
          <p:cNvPicPr>
            <a:picLocks noChangeAspect="1" noChangeArrowheads="1"/>
          </p:cNvPicPr>
          <p:nvPr/>
        </p:nvPicPr>
        <p:blipFill>
          <a:blip r:embed="rId3"/>
          <a:srcRect l="12628" r="14708"/>
          <a:stretch>
            <a:fillRect/>
          </a:stretch>
        </p:blipFill>
        <p:spPr bwMode="auto">
          <a:xfrm>
            <a:off x="343914" y="2368445"/>
            <a:ext cx="5378766" cy="34177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02767" y="509666"/>
            <a:ext cx="50257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latin typeface="Candara Light" pitchFamily="34" charset="0"/>
                <a:cs typeface="Calibri Light" pitchFamily="34" charset="0"/>
              </a:rPr>
              <a:t>Різноманітні виступи</a:t>
            </a:r>
            <a:endParaRPr lang="ru-RU" sz="4400" b="1" dirty="0">
              <a:latin typeface="Candara Light" pitchFamily="34" charset="0"/>
              <a:cs typeface="Calibri Ligh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7659" y="1289154"/>
            <a:ext cx="4736892" cy="134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B117"/>
      </a:accent1>
      <a:accent2>
        <a:srgbClr val="FAB117"/>
      </a:accent2>
      <a:accent3>
        <a:srgbClr val="FAB117"/>
      </a:accent3>
      <a:accent4>
        <a:srgbClr val="FAB117"/>
      </a:accent4>
      <a:accent5>
        <a:srgbClr val="404040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B117"/>
      </a:accent1>
      <a:accent2>
        <a:srgbClr val="FAB117"/>
      </a:accent2>
      <a:accent3>
        <a:srgbClr val="FAB117"/>
      </a:accent3>
      <a:accent4>
        <a:srgbClr val="FAB117"/>
      </a:accent4>
      <a:accent5>
        <a:srgbClr val="404040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B117"/>
      </a:accent1>
      <a:accent2>
        <a:srgbClr val="FAB117"/>
      </a:accent2>
      <a:accent3>
        <a:srgbClr val="FAB117"/>
      </a:accent3>
      <a:accent4>
        <a:srgbClr val="FAB117"/>
      </a:accent4>
      <a:accent5>
        <a:srgbClr val="404040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5688</TotalTime>
  <Words>354</Words>
  <Application>Microsoft Office PowerPoint</Application>
  <PresentationFormat>Широкий екран</PresentationFormat>
  <Paragraphs>35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11</vt:i4>
      </vt:variant>
    </vt:vector>
  </HeadingPairs>
  <TitlesOfParts>
    <vt:vector size="18" baseType="lpstr">
      <vt:lpstr>Arial</vt:lpstr>
      <vt:lpstr>Arial Unicode MS</vt:lpstr>
      <vt:lpstr>Calibri Light</vt:lpstr>
      <vt:lpstr>Candara Light</vt:lpstr>
      <vt:lpstr>Cover and End Slide Master</vt:lpstr>
      <vt:lpstr>Contents Slide Master</vt:lpstr>
      <vt:lpstr>Section Break Slide Master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167</cp:revision>
  <dcterms:created xsi:type="dcterms:W3CDTF">2019-01-14T06:35:35Z</dcterms:created>
  <dcterms:modified xsi:type="dcterms:W3CDTF">2020-07-01T07:43:06Z</dcterms:modified>
</cp:coreProperties>
</file>