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78B4D-C50C-4DA1-8A57-55E635B2A5F8}" type="datetimeFigureOut">
              <a:rPr lang="ru-RU" smtClean="0"/>
              <a:t>чт 11.04.19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83A-D7E0-4BC1-BBB8-80F5900791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8798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78B4D-C50C-4DA1-8A57-55E635B2A5F8}" type="datetimeFigureOut">
              <a:rPr lang="ru-RU" smtClean="0"/>
              <a:t>чт 11.04.19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83A-D7E0-4BC1-BBB8-80F5900791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3949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78B4D-C50C-4DA1-8A57-55E635B2A5F8}" type="datetimeFigureOut">
              <a:rPr lang="ru-RU" smtClean="0"/>
              <a:t>чт 11.04.19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83A-D7E0-4BC1-BBB8-80F5900791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0132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78B4D-C50C-4DA1-8A57-55E635B2A5F8}" type="datetimeFigureOut">
              <a:rPr lang="ru-RU" smtClean="0"/>
              <a:t>чт 11.04.19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83A-D7E0-4BC1-BBB8-80F5900791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1648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78B4D-C50C-4DA1-8A57-55E635B2A5F8}" type="datetimeFigureOut">
              <a:rPr lang="ru-RU" smtClean="0"/>
              <a:t>чт 11.04.19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83A-D7E0-4BC1-BBB8-80F5900791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3327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78B4D-C50C-4DA1-8A57-55E635B2A5F8}" type="datetimeFigureOut">
              <a:rPr lang="ru-RU" smtClean="0"/>
              <a:t>чт 11.04.19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83A-D7E0-4BC1-BBB8-80F5900791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3960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78B4D-C50C-4DA1-8A57-55E635B2A5F8}" type="datetimeFigureOut">
              <a:rPr lang="ru-RU" smtClean="0"/>
              <a:t>чт 11.04.19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83A-D7E0-4BC1-BBB8-80F5900791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7839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78B4D-C50C-4DA1-8A57-55E635B2A5F8}" type="datetimeFigureOut">
              <a:rPr lang="ru-RU" smtClean="0"/>
              <a:t>чт 11.04.19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83A-D7E0-4BC1-BBB8-80F5900791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0940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78B4D-C50C-4DA1-8A57-55E635B2A5F8}" type="datetimeFigureOut">
              <a:rPr lang="ru-RU" smtClean="0"/>
              <a:t>чт 11.04.19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83A-D7E0-4BC1-BBB8-80F5900791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3157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78B4D-C50C-4DA1-8A57-55E635B2A5F8}" type="datetimeFigureOut">
              <a:rPr lang="ru-RU" smtClean="0"/>
              <a:t>чт 11.04.19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83A-D7E0-4BC1-BBB8-80F5900791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1231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78B4D-C50C-4DA1-8A57-55E635B2A5F8}" type="datetimeFigureOut">
              <a:rPr lang="ru-RU" smtClean="0"/>
              <a:t>чт 11.04.19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83A-D7E0-4BC1-BBB8-80F5900791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9733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278B4D-C50C-4DA1-8A57-55E635B2A5F8}" type="datetimeFigureOut">
              <a:rPr lang="ru-RU" smtClean="0"/>
              <a:t>чт 11.04.19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93383A-D7E0-4BC1-BBB8-80F5900791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5761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hyperlink" Target="https://nubip.edu.ua/node/162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1030288"/>
            <a:ext cx="1304925" cy="142875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440401"/>
          </a:xfrm>
        </p:spPr>
        <p:txBody>
          <a:bodyPr>
            <a:normAutofit/>
          </a:bodyPr>
          <a:lstStyle/>
          <a:p>
            <a:r>
              <a:rPr lang="uk-UA" sz="4000" b="1" dirty="0" smtClean="0">
                <a:solidFill>
                  <a:schemeClr val="tx2"/>
                </a:solidFill>
              </a:rPr>
              <a:t>Можливості підготовки до</a:t>
            </a:r>
            <a:br>
              <a:rPr lang="uk-UA" sz="4000" b="1" dirty="0" smtClean="0">
                <a:solidFill>
                  <a:schemeClr val="tx2"/>
                </a:solidFill>
              </a:rPr>
            </a:br>
            <a:r>
              <a:rPr lang="uk-UA" sz="4000" b="1" dirty="0" smtClean="0">
                <a:solidFill>
                  <a:schemeClr val="tx2"/>
                </a:solidFill>
              </a:rPr>
              <a:t>складання Єдиного вступного іспиту з іноземної мови для ступу до магістратури  </a:t>
            </a:r>
            <a:endParaRPr lang="ru-RU" sz="4000" b="1" dirty="0">
              <a:solidFill>
                <a:schemeClr val="tx2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76462" y="4654839"/>
            <a:ext cx="9144000" cy="1930688"/>
          </a:xfrm>
        </p:spPr>
        <p:txBody>
          <a:bodyPr/>
          <a:lstStyle/>
          <a:p>
            <a:endParaRPr lang="uk-UA" dirty="0" smtClean="0"/>
          </a:p>
          <a:p>
            <a:r>
              <a:rPr lang="uk-UA" b="1" dirty="0" smtClean="0">
                <a:solidFill>
                  <a:schemeClr val="tx2"/>
                </a:solidFill>
              </a:rPr>
              <a:t>Пропозиції Центру вивчення іноземних мов</a:t>
            </a:r>
          </a:p>
          <a:p>
            <a:r>
              <a:rPr lang="uk-UA" b="1" dirty="0" smtClean="0">
                <a:solidFill>
                  <a:schemeClr val="tx2"/>
                </a:solidFill>
              </a:rPr>
              <a:t>Гуманітарно-педагогічного факультету</a:t>
            </a:r>
            <a:endParaRPr lang="ru-RU" b="1" dirty="0">
              <a:solidFill>
                <a:schemeClr val="tx2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1345" y="599425"/>
            <a:ext cx="2760316" cy="2290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6366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31569"/>
            <a:ext cx="1304657" cy="1426588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65309" y="138546"/>
            <a:ext cx="2761727" cy="229229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200" b="1" dirty="0" smtClean="0">
                <a:solidFill>
                  <a:schemeClr val="tx2"/>
                </a:solidFill>
              </a:rPr>
              <a:t>Безкоштовна підготовка, </a:t>
            </a:r>
            <a:br>
              <a:rPr lang="uk-UA" sz="3200" b="1" dirty="0" smtClean="0">
                <a:solidFill>
                  <a:schemeClr val="tx2"/>
                </a:solidFill>
              </a:rPr>
            </a:br>
            <a:r>
              <a:rPr lang="uk-UA" sz="3200" b="1" dirty="0" smtClean="0">
                <a:solidFill>
                  <a:schemeClr val="tx2"/>
                </a:solidFill>
              </a:rPr>
              <a:t>передбачена деканатами</a:t>
            </a:r>
            <a:endParaRPr lang="ru-RU" sz="3200" b="1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Кафедра англійської філології з </a:t>
            </a:r>
            <a:r>
              <a:rPr lang="ru-RU" dirty="0" err="1" smtClean="0"/>
              <a:t>вересня</a:t>
            </a:r>
            <a:r>
              <a:rPr lang="ru-RU" dirty="0" smtClean="0"/>
              <a:t> 2018 року </a:t>
            </a:r>
            <a:r>
              <a:rPr lang="ru-RU" dirty="0" err="1" smtClean="0"/>
              <a:t>забезпечує</a:t>
            </a:r>
            <a:r>
              <a:rPr lang="ru-RU" dirty="0" smtClean="0"/>
              <a:t> </a:t>
            </a:r>
            <a:r>
              <a:rPr lang="ru-RU" dirty="0" err="1" smtClean="0"/>
              <a:t>підготовку</a:t>
            </a:r>
            <a:r>
              <a:rPr lang="ru-RU" dirty="0" smtClean="0"/>
              <a:t> до ЄВІ з англійської </a:t>
            </a:r>
            <a:r>
              <a:rPr lang="ru-RU" dirty="0" err="1" smtClean="0"/>
              <a:t>мови</a:t>
            </a:r>
            <a:r>
              <a:rPr lang="ru-RU" dirty="0" smtClean="0"/>
              <a:t> на </a:t>
            </a:r>
            <a:r>
              <a:rPr lang="ru-RU" dirty="0" err="1" smtClean="0"/>
              <a:t>замовлення</a:t>
            </a:r>
            <a:r>
              <a:rPr lang="ru-RU" dirty="0" smtClean="0"/>
              <a:t> </a:t>
            </a:r>
            <a:r>
              <a:rPr lang="ru-RU" dirty="0" err="1" smtClean="0"/>
              <a:t>деканатів</a:t>
            </a:r>
            <a:r>
              <a:rPr lang="ru-RU" dirty="0" smtClean="0"/>
              <a:t> </a:t>
            </a:r>
            <a:r>
              <a:rPr lang="ru-RU" dirty="0" err="1" smtClean="0"/>
              <a:t>факультетів</a:t>
            </a:r>
            <a:r>
              <a:rPr lang="ru-RU" dirty="0" smtClean="0"/>
              <a:t>:</a:t>
            </a:r>
          </a:p>
          <a:p>
            <a:pPr>
              <a:buFontTx/>
              <a:buChar char="-"/>
            </a:pPr>
            <a:r>
              <a:rPr lang="uk-UA" dirty="0" smtClean="0"/>
              <a:t>Інформаційних технологій </a:t>
            </a:r>
          </a:p>
          <a:p>
            <a:pPr>
              <a:buFontTx/>
              <a:buChar char="-"/>
            </a:pPr>
            <a:r>
              <a:rPr lang="uk-UA" dirty="0" smtClean="0"/>
              <a:t>Економічного</a:t>
            </a:r>
            <a:endParaRPr lang="uk-UA" dirty="0"/>
          </a:p>
          <a:p>
            <a:pPr marL="0" indent="0">
              <a:buNone/>
            </a:pPr>
            <a:r>
              <a:rPr lang="uk-UA" dirty="0" smtClean="0"/>
              <a:t>Проф. </a:t>
            </a:r>
            <a:r>
              <a:rPr lang="uk-UA" dirty="0" err="1" smtClean="0"/>
              <a:t>Арістова</a:t>
            </a:r>
            <a:r>
              <a:rPr lang="uk-UA" dirty="0" smtClean="0"/>
              <a:t> Наталя Олександрівна – </a:t>
            </a:r>
            <a:r>
              <a:rPr lang="uk-UA" dirty="0" err="1" smtClean="0"/>
              <a:t>щоп</a:t>
            </a:r>
            <a:r>
              <a:rPr lang="en-US" dirty="0" smtClean="0"/>
              <a:t>’</a:t>
            </a:r>
            <a:r>
              <a:rPr lang="uk-UA" dirty="0" err="1" smtClean="0"/>
              <a:t>ятниці</a:t>
            </a:r>
            <a:endParaRPr lang="uk-UA" dirty="0" smtClean="0"/>
          </a:p>
          <a:p>
            <a:pPr marL="0" indent="0">
              <a:buNone/>
            </a:pPr>
            <a:r>
              <a:rPr lang="uk-UA" dirty="0" smtClean="0"/>
              <a:t>Проф. Величко Ірина Георгіївна – щопонеділка і щосереди </a:t>
            </a:r>
            <a:endParaRPr lang="uk-UA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65125"/>
            <a:ext cx="1304657" cy="1426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40241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86982" y="0"/>
            <a:ext cx="2761727" cy="229229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329407"/>
            <a:ext cx="1304925" cy="142875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2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Курси підготовки до ЄВІ</a:t>
            </a:r>
            <a:br>
              <a:rPr lang="uk-UA" sz="32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 англійської мови</a:t>
            </a:r>
            <a:endParaRPr lang="ru-RU" sz="3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uk-UA" b="1" dirty="0" smtClean="0">
                <a:solidFill>
                  <a:schemeClr val="tx2"/>
                </a:solidFill>
              </a:rPr>
              <a:t>Центр вивчення іноземних мов пропонує:</a:t>
            </a:r>
          </a:p>
          <a:p>
            <a:pPr marL="0" indent="0">
              <a:buNone/>
            </a:pPr>
            <a:r>
              <a:rPr lang="uk-UA" b="1" dirty="0" smtClean="0"/>
              <a:t>Курси підготовки до складання ЄВІ з таких мов: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uk-UA" dirty="0">
                <a:solidFill>
                  <a:schemeClr val="tx2"/>
                </a:solidFill>
              </a:rPr>
              <a:t>а</a:t>
            </a:r>
            <a:r>
              <a:rPr lang="uk-UA" dirty="0" smtClean="0">
                <a:solidFill>
                  <a:schemeClr val="tx2"/>
                </a:solidFill>
              </a:rPr>
              <a:t>нглійської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uk-UA" dirty="0">
                <a:solidFill>
                  <a:schemeClr val="tx2"/>
                </a:solidFill>
              </a:rPr>
              <a:t>н</a:t>
            </a:r>
            <a:r>
              <a:rPr lang="uk-UA" dirty="0" smtClean="0">
                <a:solidFill>
                  <a:schemeClr val="tx2"/>
                </a:solidFill>
              </a:rPr>
              <a:t>імецької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uk-UA" dirty="0" smtClean="0">
                <a:solidFill>
                  <a:schemeClr val="tx2"/>
                </a:solidFill>
              </a:rPr>
              <a:t>французької</a:t>
            </a:r>
          </a:p>
          <a:p>
            <a:pPr marL="0" indent="0">
              <a:buNone/>
            </a:pPr>
            <a:endParaRPr lang="uk-UA" b="1" dirty="0" smtClean="0"/>
          </a:p>
          <a:p>
            <a:pPr marL="0" indent="0">
              <a:buNone/>
            </a:pPr>
            <a:r>
              <a:rPr lang="uk-UA" b="1" dirty="0" smtClean="0"/>
              <a:t>8 тижнів підготовки 2 рази на тиждень у групах до 10 осіб</a:t>
            </a:r>
          </a:p>
          <a:p>
            <a:pPr marL="0" indent="0">
              <a:buNone/>
            </a:pPr>
            <a:r>
              <a:rPr lang="uk-UA" b="1" dirty="0" smtClean="0"/>
              <a:t>Вартість – 2 тисячі грн.</a:t>
            </a:r>
          </a:p>
          <a:p>
            <a:pPr marL="0" indent="0">
              <a:buNone/>
            </a:pPr>
            <a:r>
              <a:rPr lang="uk-UA" b="1" dirty="0" smtClean="0"/>
              <a:t>Початок  -</a:t>
            </a:r>
            <a:r>
              <a:rPr lang="uk-UA" b="1" dirty="0" smtClean="0">
                <a:solidFill>
                  <a:srgbClr val="C00000"/>
                </a:solidFill>
              </a:rPr>
              <a:t> з 15 квітня 2019 року</a:t>
            </a:r>
          </a:p>
          <a:p>
            <a:pPr marL="0" indent="0">
              <a:buNone/>
            </a:pPr>
            <a:endParaRPr lang="uk-UA" b="1" dirty="0"/>
          </a:p>
          <a:p>
            <a:pPr marL="0" indent="0">
              <a:buNone/>
            </a:pPr>
            <a:endParaRPr lang="uk-UA" b="1" dirty="0" smtClean="0"/>
          </a:p>
          <a:p>
            <a:pPr marL="0" indent="0">
              <a:buNone/>
            </a:pP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176624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61938"/>
            <a:ext cx="1304925" cy="142875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57673" y="197717"/>
            <a:ext cx="2761727" cy="229229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solidFill>
                  <a:schemeClr val="tx2"/>
                </a:solidFill>
              </a:rPr>
              <a:t>Контакти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r>
              <a:rPr lang="uk-UA" dirty="0" smtClean="0"/>
              <a:t>Зареєструватися на курси можна на сайті гуманітарно-педагогічного факультету:</a:t>
            </a:r>
          </a:p>
          <a:p>
            <a:pPr marL="0" indent="0">
              <a:buNone/>
            </a:pPr>
            <a:r>
              <a:rPr lang="en-US" dirty="0" smtClean="0">
                <a:hlinkClick r:id="rId4"/>
              </a:rPr>
              <a:t>https://nubip.edu.ua/node/1621</a:t>
            </a:r>
            <a:endParaRPr lang="uk-UA" dirty="0" smtClean="0"/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r>
              <a:rPr lang="uk-UA" smtClean="0"/>
              <a:t>За телефоном: </a:t>
            </a:r>
            <a:endParaRPr lang="uk-UA" dirty="0" smtClean="0"/>
          </a:p>
          <a:p>
            <a:pPr marL="0" indent="0">
              <a:buNone/>
            </a:pPr>
            <a:r>
              <a:rPr lang="uk-UA" dirty="0" smtClean="0"/>
              <a:t>0970304533 (</a:t>
            </a:r>
            <a:r>
              <a:rPr lang="uk-UA" dirty="0" err="1" smtClean="0"/>
              <a:t>вайбер</a:t>
            </a:r>
            <a:r>
              <a:rPr lang="uk-UA" dirty="0" smtClean="0"/>
              <a:t>)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6000" y="3264503"/>
            <a:ext cx="5884586" cy="331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55329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120</Words>
  <Application>Microsoft Office PowerPoint</Application>
  <PresentationFormat>Широкоэкранный</PresentationFormat>
  <Paragraphs>29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Тема Office</vt:lpstr>
      <vt:lpstr>Можливості підготовки до складання Єдиного вступного іспиту з іноземної мови для ступу до магістратури  </vt:lpstr>
      <vt:lpstr>Безкоштовна підготовка,  передбачена деканатами</vt:lpstr>
      <vt:lpstr>Курси підготовки до ЄВІ з англійської мови</vt:lpstr>
      <vt:lpstr>Контакти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Можливості підготовки до складання Єдиного вступного іспиту з іноземної мови для ступу до магістратури</dc:title>
  <dc:creator>Пользователь</dc:creator>
  <cp:lastModifiedBy>Пользователь</cp:lastModifiedBy>
  <cp:revision>8</cp:revision>
  <dcterms:created xsi:type="dcterms:W3CDTF">2019-04-11T08:38:37Z</dcterms:created>
  <dcterms:modified xsi:type="dcterms:W3CDTF">2019-04-11T09:30:24Z</dcterms:modified>
</cp:coreProperties>
</file>