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FFFF"/>
    <a:srgbClr val="2F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720B55-F5C2-40E1-88AB-E138E9B8333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92D426-910C-469E-BE56-CFDCC72B421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3200" b="1" dirty="0" smtClean="0">
              <a:solidFill>
                <a:srgbClr val="00FFFF"/>
              </a:solidFill>
            </a:rPr>
            <a:t>Просторово-часова подібність</a:t>
          </a:r>
          <a:endParaRPr lang="ru-RU" sz="3200" b="1" dirty="0">
            <a:solidFill>
              <a:srgbClr val="00FFFF"/>
            </a:solidFill>
          </a:endParaRPr>
        </a:p>
      </dgm:t>
    </dgm:pt>
    <dgm:pt modelId="{6B3A998E-33A0-41AC-9192-32AA602B2E0A}" type="parTrans" cxnId="{07FBA2AA-E193-42D5-9057-5DA1C26E617D}">
      <dgm:prSet/>
      <dgm:spPr/>
      <dgm:t>
        <a:bodyPr/>
        <a:lstStyle/>
        <a:p>
          <a:endParaRPr lang="ru-RU" sz="2400" b="1">
            <a:solidFill>
              <a:srgbClr val="FFFF00"/>
            </a:solidFill>
          </a:endParaRPr>
        </a:p>
      </dgm:t>
    </dgm:pt>
    <dgm:pt modelId="{8D6AE8E0-41D8-4D7B-A689-1F5F972EFFBA}" type="sibTrans" cxnId="{07FBA2AA-E193-42D5-9057-5DA1C26E617D}">
      <dgm:prSet/>
      <dgm:spPr/>
      <dgm:t>
        <a:bodyPr/>
        <a:lstStyle/>
        <a:p>
          <a:endParaRPr lang="ru-RU" sz="2400" b="1">
            <a:solidFill>
              <a:srgbClr val="FFFF00"/>
            </a:solidFill>
          </a:endParaRPr>
        </a:p>
      </dgm:t>
    </dgm:pt>
    <dgm:pt modelId="{E8F2DF04-8CE8-4A83-9AAF-52E964D301EF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FFFF00"/>
              </a:solidFill>
            </a:rPr>
            <a:t>геометрична подібність форм та розмірів об'єктів </a:t>
          </a:r>
          <a:endParaRPr lang="ru-RU" sz="2400" b="1" dirty="0">
            <a:solidFill>
              <a:srgbClr val="FFFF00"/>
            </a:solidFill>
          </a:endParaRPr>
        </a:p>
      </dgm:t>
    </dgm:pt>
    <dgm:pt modelId="{A28492D6-5F31-46CE-96BF-1B4CFC9B01A1}" type="parTrans" cxnId="{F5835FFD-433B-459C-B8E3-67BA7258FE15}">
      <dgm:prSet/>
      <dgm:spPr/>
      <dgm:t>
        <a:bodyPr/>
        <a:lstStyle/>
        <a:p>
          <a:endParaRPr lang="ru-RU" sz="2400" b="1">
            <a:solidFill>
              <a:srgbClr val="FFFF00"/>
            </a:solidFill>
          </a:endParaRPr>
        </a:p>
      </dgm:t>
    </dgm:pt>
    <dgm:pt modelId="{99C46039-27D3-4A56-A570-85D924746BAB}" type="sibTrans" cxnId="{F5835FFD-433B-459C-B8E3-67BA7258FE15}">
      <dgm:prSet/>
      <dgm:spPr/>
      <dgm:t>
        <a:bodyPr/>
        <a:lstStyle/>
        <a:p>
          <a:endParaRPr lang="ru-RU" sz="2400" b="1">
            <a:solidFill>
              <a:srgbClr val="FFFF00"/>
            </a:solidFill>
          </a:endParaRPr>
        </a:p>
      </dgm:t>
    </dgm:pt>
    <dgm:pt modelId="{6B08BAE9-E7E7-4450-9816-5EE1C10B9528}">
      <dgm:prSet custT="1"/>
      <dgm:spPr/>
      <dgm:t>
        <a:bodyPr/>
        <a:lstStyle/>
        <a:p>
          <a:r>
            <a:rPr lang="ru-RU" sz="2400" b="1" smtClean="0">
              <a:solidFill>
                <a:srgbClr val="FFFF00"/>
              </a:solidFill>
            </a:rPr>
            <a:t>часова подібність</a:t>
          </a:r>
          <a:endParaRPr lang="ru-RU" sz="2400" b="1">
            <a:solidFill>
              <a:srgbClr val="FFFF00"/>
            </a:solidFill>
          </a:endParaRPr>
        </a:p>
      </dgm:t>
    </dgm:pt>
    <dgm:pt modelId="{90FC434D-C922-41A2-B91A-A39743026361}" type="parTrans" cxnId="{C63077C8-AE71-47D5-B047-F355E4FF4FBF}">
      <dgm:prSet/>
      <dgm:spPr/>
      <dgm:t>
        <a:bodyPr/>
        <a:lstStyle/>
        <a:p>
          <a:endParaRPr lang="ru-RU" sz="2400" b="1">
            <a:solidFill>
              <a:srgbClr val="FFFF00"/>
            </a:solidFill>
          </a:endParaRPr>
        </a:p>
      </dgm:t>
    </dgm:pt>
    <dgm:pt modelId="{EC89BDA0-DF39-43BF-9DB8-8DEF2189AFAD}" type="sibTrans" cxnId="{C63077C8-AE71-47D5-B047-F355E4FF4FBF}">
      <dgm:prSet/>
      <dgm:spPr/>
      <dgm:t>
        <a:bodyPr/>
        <a:lstStyle/>
        <a:p>
          <a:endParaRPr lang="ru-RU" sz="2400" b="1">
            <a:solidFill>
              <a:srgbClr val="FFFF00"/>
            </a:solidFill>
          </a:endParaRPr>
        </a:p>
      </dgm:t>
    </dgm:pt>
    <dgm:pt modelId="{CB50FDA5-DFB9-46BA-954E-008DA161F2B8}">
      <dgm:prSet custT="1"/>
      <dgm:spPr/>
      <dgm:t>
        <a:bodyPr/>
        <a:lstStyle/>
        <a:p>
          <a:r>
            <a:rPr lang="ru-RU" sz="2400" b="1" dirty="0" err="1" smtClean="0">
              <a:solidFill>
                <a:srgbClr val="FFFF00"/>
              </a:solidFill>
            </a:rPr>
            <a:t>подібність</a:t>
          </a:r>
          <a:r>
            <a:rPr lang="ru-RU" sz="2400" b="1" dirty="0" smtClean="0">
              <a:solidFill>
                <a:srgbClr val="FFFF00"/>
              </a:solidFill>
            </a:rPr>
            <a:t> </a:t>
          </a:r>
          <a:r>
            <a:rPr lang="ru-RU" sz="2400" b="1" dirty="0" err="1" smtClean="0">
              <a:solidFill>
                <a:srgbClr val="FFFF00"/>
              </a:solidFill>
            </a:rPr>
            <a:t>відношень</a:t>
          </a:r>
          <a:r>
            <a:rPr lang="ru-RU" sz="2400" b="1" dirty="0" smtClean="0">
              <a:solidFill>
                <a:srgbClr val="FFFF00"/>
              </a:solidFill>
            </a:rPr>
            <a:t>, </a:t>
          </a:r>
          <a:r>
            <a:rPr lang="ru-RU" sz="2400" b="1" dirty="0" err="1" smtClean="0">
              <a:solidFill>
                <a:srgbClr val="FFFF00"/>
              </a:solidFill>
            </a:rPr>
            <a:t>зв'язків</a:t>
          </a:r>
          <a:r>
            <a:rPr lang="ru-RU" sz="2400" b="1" dirty="0" smtClean="0">
              <a:solidFill>
                <a:srgbClr val="FFFF00"/>
              </a:solidFill>
            </a:rPr>
            <a:t> та </a:t>
          </a:r>
          <a:r>
            <a:rPr lang="ru-RU" sz="2400" b="1" dirty="0" err="1" smtClean="0">
              <a:solidFill>
                <a:srgbClr val="FFFF00"/>
              </a:solidFill>
            </a:rPr>
            <a:t>підпорядко-ваності</a:t>
          </a:r>
          <a:r>
            <a:rPr lang="ru-RU" sz="2400" b="1" dirty="0" smtClean="0">
              <a:solidFill>
                <a:srgbClr val="FFFF00"/>
              </a:solidFill>
            </a:rPr>
            <a:t> </a:t>
          </a:r>
          <a:r>
            <a:rPr lang="ru-RU" sz="2400" b="1" dirty="0" err="1" smtClean="0">
              <a:solidFill>
                <a:srgbClr val="FFFF00"/>
              </a:solidFill>
            </a:rPr>
            <a:t>об'єктів</a:t>
          </a:r>
          <a:endParaRPr lang="ru-RU" sz="2400" b="1" dirty="0">
            <a:solidFill>
              <a:srgbClr val="FFFF00"/>
            </a:solidFill>
          </a:endParaRPr>
        </a:p>
      </dgm:t>
    </dgm:pt>
    <dgm:pt modelId="{1543CB08-B972-47D0-9012-127D60D4EED4}" type="parTrans" cxnId="{E9E74560-6F6D-4446-A69C-146ED9A160C5}">
      <dgm:prSet/>
      <dgm:spPr/>
      <dgm:t>
        <a:bodyPr/>
        <a:lstStyle/>
        <a:p>
          <a:endParaRPr lang="ru-RU" sz="2400" b="1">
            <a:solidFill>
              <a:srgbClr val="FFFF00"/>
            </a:solidFill>
          </a:endParaRPr>
        </a:p>
      </dgm:t>
    </dgm:pt>
    <dgm:pt modelId="{F0CE14B6-6C88-4129-80DE-75D80D00E76C}" type="sibTrans" cxnId="{E9E74560-6F6D-4446-A69C-146ED9A160C5}">
      <dgm:prSet/>
      <dgm:spPr/>
      <dgm:t>
        <a:bodyPr/>
        <a:lstStyle/>
        <a:p>
          <a:endParaRPr lang="ru-RU" sz="2400" b="1">
            <a:solidFill>
              <a:srgbClr val="FFFF00"/>
            </a:solidFill>
          </a:endParaRPr>
        </a:p>
      </dgm:t>
    </dgm:pt>
    <dgm:pt modelId="{4D9742D5-343E-495A-971C-226267D327AE}" type="pres">
      <dgm:prSet presAssocID="{16720B55-F5C2-40E1-88AB-E138E9B833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520B5B-BCAE-4E2B-A390-09060A17D891}" type="pres">
      <dgm:prSet presAssocID="{1892D426-910C-469E-BE56-CFDCC72B421F}" presName="hierRoot1" presStyleCnt="0">
        <dgm:presLayoutVars>
          <dgm:hierBranch val="init"/>
        </dgm:presLayoutVars>
      </dgm:prSet>
      <dgm:spPr/>
    </dgm:pt>
    <dgm:pt modelId="{EB9FCDE6-7D59-4670-A9DB-3C5BC5293F98}" type="pres">
      <dgm:prSet presAssocID="{1892D426-910C-469E-BE56-CFDCC72B421F}" presName="rootComposite1" presStyleCnt="0"/>
      <dgm:spPr/>
    </dgm:pt>
    <dgm:pt modelId="{559C9463-1B92-42C9-83F0-F4779A066477}" type="pres">
      <dgm:prSet presAssocID="{1892D426-910C-469E-BE56-CFDCC72B421F}" presName="rootText1" presStyleLbl="node0" presStyleIdx="0" presStyleCnt="1" custScaleX="319117" custScaleY="82261" custLinFactY="-5759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D41A0E-0425-444F-8821-000F40BD6FBB}" type="pres">
      <dgm:prSet presAssocID="{1892D426-910C-469E-BE56-CFDCC72B421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0251650-12DA-434F-AD7A-842160786336}" type="pres">
      <dgm:prSet presAssocID="{1892D426-910C-469E-BE56-CFDCC72B421F}" presName="hierChild2" presStyleCnt="0"/>
      <dgm:spPr/>
    </dgm:pt>
    <dgm:pt modelId="{88E1C04C-A5D8-476B-AA1D-EECD54B7447C}" type="pres">
      <dgm:prSet presAssocID="{A28492D6-5F31-46CE-96BF-1B4CFC9B01A1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CC5871F-378A-49F9-A2C4-BB801DB012B1}" type="pres">
      <dgm:prSet presAssocID="{E8F2DF04-8CE8-4A83-9AAF-52E964D301EF}" presName="hierRoot2" presStyleCnt="0">
        <dgm:presLayoutVars>
          <dgm:hierBranch val="init"/>
        </dgm:presLayoutVars>
      </dgm:prSet>
      <dgm:spPr/>
    </dgm:pt>
    <dgm:pt modelId="{F9236B31-AD75-42C9-801B-1DBF27A43B3F}" type="pres">
      <dgm:prSet presAssocID="{E8F2DF04-8CE8-4A83-9AAF-52E964D301EF}" presName="rootComposite" presStyleCnt="0"/>
      <dgm:spPr/>
    </dgm:pt>
    <dgm:pt modelId="{353A622A-DC68-449E-956A-B72C647AC3AE}" type="pres">
      <dgm:prSet presAssocID="{E8F2DF04-8CE8-4A83-9AAF-52E964D301EF}" presName="rootText" presStyleLbl="node2" presStyleIdx="0" presStyleCnt="3" custScaleX="119863" custScaleY="2230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51DE88-9482-45AE-BA83-38C55AECC7ED}" type="pres">
      <dgm:prSet presAssocID="{E8F2DF04-8CE8-4A83-9AAF-52E964D301EF}" presName="rootConnector" presStyleLbl="node2" presStyleIdx="0" presStyleCnt="3"/>
      <dgm:spPr/>
      <dgm:t>
        <a:bodyPr/>
        <a:lstStyle/>
        <a:p>
          <a:endParaRPr lang="ru-RU"/>
        </a:p>
      </dgm:t>
    </dgm:pt>
    <dgm:pt modelId="{99375F76-C795-4666-9B27-8AB44E441E9B}" type="pres">
      <dgm:prSet presAssocID="{E8F2DF04-8CE8-4A83-9AAF-52E964D301EF}" presName="hierChild4" presStyleCnt="0"/>
      <dgm:spPr/>
    </dgm:pt>
    <dgm:pt modelId="{93D8A0CC-BE55-46D6-BA08-4A8D7A424F19}" type="pres">
      <dgm:prSet presAssocID="{E8F2DF04-8CE8-4A83-9AAF-52E964D301EF}" presName="hierChild5" presStyleCnt="0"/>
      <dgm:spPr/>
    </dgm:pt>
    <dgm:pt modelId="{DE20370E-E61E-42E7-A7B8-131ADB5F3718}" type="pres">
      <dgm:prSet presAssocID="{90FC434D-C922-41A2-B91A-A39743026361}" presName="Name37" presStyleLbl="parChTrans1D2" presStyleIdx="1" presStyleCnt="3"/>
      <dgm:spPr/>
      <dgm:t>
        <a:bodyPr/>
        <a:lstStyle/>
        <a:p>
          <a:endParaRPr lang="ru-RU"/>
        </a:p>
      </dgm:t>
    </dgm:pt>
    <dgm:pt modelId="{2961E56A-D86C-40DD-BBF6-A5A1083322E2}" type="pres">
      <dgm:prSet presAssocID="{6B08BAE9-E7E7-4450-9816-5EE1C10B9528}" presName="hierRoot2" presStyleCnt="0">
        <dgm:presLayoutVars>
          <dgm:hierBranch val="init"/>
        </dgm:presLayoutVars>
      </dgm:prSet>
      <dgm:spPr/>
    </dgm:pt>
    <dgm:pt modelId="{CF7BC378-A283-4402-8CA7-D68BA3519F96}" type="pres">
      <dgm:prSet presAssocID="{6B08BAE9-E7E7-4450-9816-5EE1C10B9528}" presName="rootComposite" presStyleCnt="0"/>
      <dgm:spPr/>
    </dgm:pt>
    <dgm:pt modelId="{0BAAE144-907D-47A9-BB75-49DC5C182232}" type="pres">
      <dgm:prSet presAssocID="{6B08BAE9-E7E7-4450-9816-5EE1C10B952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17D95D-5A44-4279-8967-F1ABE5B0CE81}" type="pres">
      <dgm:prSet presAssocID="{6B08BAE9-E7E7-4450-9816-5EE1C10B9528}" presName="rootConnector" presStyleLbl="node2" presStyleIdx="1" presStyleCnt="3"/>
      <dgm:spPr/>
      <dgm:t>
        <a:bodyPr/>
        <a:lstStyle/>
        <a:p>
          <a:endParaRPr lang="ru-RU"/>
        </a:p>
      </dgm:t>
    </dgm:pt>
    <dgm:pt modelId="{5588D89B-4AE2-442C-9295-ED4DD836EED0}" type="pres">
      <dgm:prSet presAssocID="{6B08BAE9-E7E7-4450-9816-5EE1C10B9528}" presName="hierChild4" presStyleCnt="0"/>
      <dgm:spPr/>
    </dgm:pt>
    <dgm:pt modelId="{DC7A5399-7A5E-4CCF-A40E-1AEDB2F0B9A5}" type="pres">
      <dgm:prSet presAssocID="{6B08BAE9-E7E7-4450-9816-5EE1C10B9528}" presName="hierChild5" presStyleCnt="0"/>
      <dgm:spPr/>
    </dgm:pt>
    <dgm:pt modelId="{F4899E9F-4F38-4C00-8AD7-0C90EA78A1A1}" type="pres">
      <dgm:prSet presAssocID="{1543CB08-B972-47D0-9012-127D60D4EED4}" presName="Name37" presStyleLbl="parChTrans1D2" presStyleIdx="2" presStyleCnt="3"/>
      <dgm:spPr/>
      <dgm:t>
        <a:bodyPr/>
        <a:lstStyle/>
        <a:p>
          <a:endParaRPr lang="ru-RU"/>
        </a:p>
      </dgm:t>
    </dgm:pt>
    <dgm:pt modelId="{45AF12D5-9554-4A72-AD0E-58743AB2CD71}" type="pres">
      <dgm:prSet presAssocID="{CB50FDA5-DFB9-46BA-954E-008DA161F2B8}" presName="hierRoot2" presStyleCnt="0">
        <dgm:presLayoutVars>
          <dgm:hierBranch val="init"/>
        </dgm:presLayoutVars>
      </dgm:prSet>
      <dgm:spPr/>
    </dgm:pt>
    <dgm:pt modelId="{7EFD2A5C-27F8-4F19-B77D-65447E4E839A}" type="pres">
      <dgm:prSet presAssocID="{CB50FDA5-DFB9-46BA-954E-008DA161F2B8}" presName="rootComposite" presStyleCnt="0"/>
      <dgm:spPr/>
    </dgm:pt>
    <dgm:pt modelId="{3A5C166D-A450-46D5-A1F6-F6C031AC1BC7}" type="pres">
      <dgm:prSet presAssocID="{CB50FDA5-DFB9-46BA-954E-008DA161F2B8}" presName="rootText" presStyleLbl="node2" presStyleIdx="2" presStyleCnt="3" custScaleX="107535" custScaleY="2065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C1FDEE-F3A2-43D2-BDEC-C9B22391997A}" type="pres">
      <dgm:prSet presAssocID="{CB50FDA5-DFB9-46BA-954E-008DA161F2B8}" presName="rootConnector" presStyleLbl="node2" presStyleIdx="2" presStyleCnt="3"/>
      <dgm:spPr/>
      <dgm:t>
        <a:bodyPr/>
        <a:lstStyle/>
        <a:p>
          <a:endParaRPr lang="ru-RU"/>
        </a:p>
      </dgm:t>
    </dgm:pt>
    <dgm:pt modelId="{57727214-900F-4968-BFAC-915BEA796354}" type="pres">
      <dgm:prSet presAssocID="{CB50FDA5-DFB9-46BA-954E-008DA161F2B8}" presName="hierChild4" presStyleCnt="0"/>
      <dgm:spPr/>
    </dgm:pt>
    <dgm:pt modelId="{B6A3344B-20A0-4FA8-8E07-4B32665EDB29}" type="pres">
      <dgm:prSet presAssocID="{CB50FDA5-DFB9-46BA-954E-008DA161F2B8}" presName="hierChild5" presStyleCnt="0"/>
      <dgm:spPr/>
    </dgm:pt>
    <dgm:pt modelId="{B2E4F75C-96BB-49E7-A7DB-1105DED000DD}" type="pres">
      <dgm:prSet presAssocID="{1892D426-910C-469E-BE56-CFDCC72B421F}" presName="hierChild3" presStyleCnt="0"/>
      <dgm:spPr/>
    </dgm:pt>
  </dgm:ptLst>
  <dgm:cxnLst>
    <dgm:cxn modelId="{BFD064D3-8ED4-42E8-A131-F15635CFB511}" type="presOf" srcId="{E8F2DF04-8CE8-4A83-9AAF-52E964D301EF}" destId="{353A622A-DC68-449E-956A-B72C647AC3AE}" srcOrd="0" destOrd="0" presId="urn:microsoft.com/office/officeart/2005/8/layout/orgChart1"/>
    <dgm:cxn modelId="{F5835FFD-433B-459C-B8E3-67BA7258FE15}" srcId="{1892D426-910C-469E-BE56-CFDCC72B421F}" destId="{E8F2DF04-8CE8-4A83-9AAF-52E964D301EF}" srcOrd="0" destOrd="0" parTransId="{A28492D6-5F31-46CE-96BF-1B4CFC9B01A1}" sibTransId="{99C46039-27D3-4A56-A570-85D924746BAB}"/>
    <dgm:cxn modelId="{91AF824E-94C2-49B4-A2C2-764C2EA4405A}" type="presOf" srcId="{CB50FDA5-DFB9-46BA-954E-008DA161F2B8}" destId="{59C1FDEE-F3A2-43D2-BDEC-C9B22391997A}" srcOrd="1" destOrd="0" presId="urn:microsoft.com/office/officeart/2005/8/layout/orgChart1"/>
    <dgm:cxn modelId="{CFC4E226-B25D-4E6E-96E7-56709AAD02B7}" type="presOf" srcId="{1892D426-910C-469E-BE56-CFDCC72B421F}" destId="{4AD41A0E-0425-444F-8821-000F40BD6FBB}" srcOrd="1" destOrd="0" presId="urn:microsoft.com/office/officeart/2005/8/layout/orgChart1"/>
    <dgm:cxn modelId="{E9E74560-6F6D-4446-A69C-146ED9A160C5}" srcId="{1892D426-910C-469E-BE56-CFDCC72B421F}" destId="{CB50FDA5-DFB9-46BA-954E-008DA161F2B8}" srcOrd="2" destOrd="0" parTransId="{1543CB08-B972-47D0-9012-127D60D4EED4}" sibTransId="{F0CE14B6-6C88-4129-80DE-75D80D00E76C}"/>
    <dgm:cxn modelId="{60D8A67B-A362-462D-A915-AA5699DBF2DC}" type="presOf" srcId="{A28492D6-5F31-46CE-96BF-1B4CFC9B01A1}" destId="{88E1C04C-A5D8-476B-AA1D-EECD54B7447C}" srcOrd="0" destOrd="0" presId="urn:microsoft.com/office/officeart/2005/8/layout/orgChart1"/>
    <dgm:cxn modelId="{74E96EC0-B78F-4240-AC28-6B3AB46141E7}" type="presOf" srcId="{16720B55-F5C2-40E1-88AB-E138E9B83335}" destId="{4D9742D5-343E-495A-971C-226267D327AE}" srcOrd="0" destOrd="0" presId="urn:microsoft.com/office/officeart/2005/8/layout/orgChart1"/>
    <dgm:cxn modelId="{07FBA2AA-E193-42D5-9057-5DA1C26E617D}" srcId="{16720B55-F5C2-40E1-88AB-E138E9B83335}" destId="{1892D426-910C-469E-BE56-CFDCC72B421F}" srcOrd="0" destOrd="0" parTransId="{6B3A998E-33A0-41AC-9192-32AA602B2E0A}" sibTransId="{8D6AE8E0-41D8-4D7B-A689-1F5F972EFFBA}"/>
    <dgm:cxn modelId="{DA79A514-C29F-417D-BE71-C55653705B8D}" type="presOf" srcId="{6B08BAE9-E7E7-4450-9816-5EE1C10B9528}" destId="{5B17D95D-5A44-4279-8967-F1ABE5B0CE81}" srcOrd="1" destOrd="0" presId="urn:microsoft.com/office/officeart/2005/8/layout/orgChart1"/>
    <dgm:cxn modelId="{1A7B54CF-1E9E-4E44-8974-3C461C9FC344}" type="presOf" srcId="{1892D426-910C-469E-BE56-CFDCC72B421F}" destId="{559C9463-1B92-42C9-83F0-F4779A066477}" srcOrd="0" destOrd="0" presId="urn:microsoft.com/office/officeart/2005/8/layout/orgChart1"/>
    <dgm:cxn modelId="{E6B5B1F9-6882-4F40-85C9-E6D87EB103DC}" type="presOf" srcId="{90FC434D-C922-41A2-B91A-A39743026361}" destId="{DE20370E-E61E-42E7-A7B8-131ADB5F3718}" srcOrd="0" destOrd="0" presId="urn:microsoft.com/office/officeart/2005/8/layout/orgChart1"/>
    <dgm:cxn modelId="{E3F5A3F7-22E1-4A35-BBCC-14C1C2F7CE96}" type="presOf" srcId="{CB50FDA5-DFB9-46BA-954E-008DA161F2B8}" destId="{3A5C166D-A450-46D5-A1F6-F6C031AC1BC7}" srcOrd="0" destOrd="0" presId="urn:microsoft.com/office/officeart/2005/8/layout/orgChart1"/>
    <dgm:cxn modelId="{C63077C8-AE71-47D5-B047-F355E4FF4FBF}" srcId="{1892D426-910C-469E-BE56-CFDCC72B421F}" destId="{6B08BAE9-E7E7-4450-9816-5EE1C10B9528}" srcOrd="1" destOrd="0" parTransId="{90FC434D-C922-41A2-B91A-A39743026361}" sibTransId="{EC89BDA0-DF39-43BF-9DB8-8DEF2189AFAD}"/>
    <dgm:cxn modelId="{6EC0940B-6960-4610-A781-E7A50AD268D4}" type="presOf" srcId="{1543CB08-B972-47D0-9012-127D60D4EED4}" destId="{F4899E9F-4F38-4C00-8AD7-0C90EA78A1A1}" srcOrd="0" destOrd="0" presId="urn:microsoft.com/office/officeart/2005/8/layout/orgChart1"/>
    <dgm:cxn modelId="{B2869438-EAC4-46ED-B733-BA6AD59FD602}" type="presOf" srcId="{E8F2DF04-8CE8-4A83-9AAF-52E964D301EF}" destId="{0B51DE88-9482-45AE-BA83-38C55AECC7ED}" srcOrd="1" destOrd="0" presId="urn:microsoft.com/office/officeart/2005/8/layout/orgChart1"/>
    <dgm:cxn modelId="{D6A6C007-57D3-4A55-BE82-1E812401936D}" type="presOf" srcId="{6B08BAE9-E7E7-4450-9816-5EE1C10B9528}" destId="{0BAAE144-907D-47A9-BB75-49DC5C182232}" srcOrd="0" destOrd="0" presId="urn:microsoft.com/office/officeart/2005/8/layout/orgChart1"/>
    <dgm:cxn modelId="{BE912C35-FD5A-432E-B346-227A078EAB1C}" type="presParOf" srcId="{4D9742D5-343E-495A-971C-226267D327AE}" destId="{81520B5B-BCAE-4E2B-A390-09060A17D891}" srcOrd="0" destOrd="0" presId="urn:microsoft.com/office/officeart/2005/8/layout/orgChart1"/>
    <dgm:cxn modelId="{1A37B642-E69A-4B0C-B238-3450C1C49B19}" type="presParOf" srcId="{81520B5B-BCAE-4E2B-A390-09060A17D891}" destId="{EB9FCDE6-7D59-4670-A9DB-3C5BC5293F98}" srcOrd="0" destOrd="0" presId="urn:microsoft.com/office/officeart/2005/8/layout/orgChart1"/>
    <dgm:cxn modelId="{7775C35F-F030-48C7-AFE0-E17A073115C2}" type="presParOf" srcId="{EB9FCDE6-7D59-4670-A9DB-3C5BC5293F98}" destId="{559C9463-1B92-42C9-83F0-F4779A066477}" srcOrd="0" destOrd="0" presId="urn:microsoft.com/office/officeart/2005/8/layout/orgChart1"/>
    <dgm:cxn modelId="{15697931-21A3-40D7-89EF-CE8F8E373C8B}" type="presParOf" srcId="{EB9FCDE6-7D59-4670-A9DB-3C5BC5293F98}" destId="{4AD41A0E-0425-444F-8821-000F40BD6FBB}" srcOrd="1" destOrd="0" presId="urn:microsoft.com/office/officeart/2005/8/layout/orgChart1"/>
    <dgm:cxn modelId="{CDDD4504-8635-413C-B3CC-BD3ACA3C41A5}" type="presParOf" srcId="{81520B5B-BCAE-4E2B-A390-09060A17D891}" destId="{F0251650-12DA-434F-AD7A-842160786336}" srcOrd="1" destOrd="0" presId="urn:microsoft.com/office/officeart/2005/8/layout/orgChart1"/>
    <dgm:cxn modelId="{D8069A50-F2FA-4986-8DB4-197299CD3D6C}" type="presParOf" srcId="{F0251650-12DA-434F-AD7A-842160786336}" destId="{88E1C04C-A5D8-476B-AA1D-EECD54B7447C}" srcOrd="0" destOrd="0" presId="urn:microsoft.com/office/officeart/2005/8/layout/orgChart1"/>
    <dgm:cxn modelId="{2C8D5C17-9659-44E8-A494-4C226A1BF3C5}" type="presParOf" srcId="{F0251650-12DA-434F-AD7A-842160786336}" destId="{CCC5871F-378A-49F9-A2C4-BB801DB012B1}" srcOrd="1" destOrd="0" presId="urn:microsoft.com/office/officeart/2005/8/layout/orgChart1"/>
    <dgm:cxn modelId="{14AA1BF0-6CF5-41BA-BFF8-E1BA836A533A}" type="presParOf" srcId="{CCC5871F-378A-49F9-A2C4-BB801DB012B1}" destId="{F9236B31-AD75-42C9-801B-1DBF27A43B3F}" srcOrd="0" destOrd="0" presId="urn:microsoft.com/office/officeart/2005/8/layout/orgChart1"/>
    <dgm:cxn modelId="{F6012AFE-57F4-4FEC-91B0-046DCDA114D7}" type="presParOf" srcId="{F9236B31-AD75-42C9-801B-1DBF27A43B3F}" destId="{353A622A-DC68-449E-956A-B72C647AC3AE}" srcOrd="0" destOrd="0" presId="urn:microsoft.com/office/officeart/2005/8/layout/orgChart1"/>
    <dgm:cxn modelId="{BF6D13BC-BFCD-4BD6-A64D-915F973859D5}" type="presParOf" srcId="{F9236B31-AD75-42C9-801B-1DBF27A43B3F}" destId="{0B51DE88-9482-45AE-BA83-38C55AECC7ED}" srcOrd="1" destOrd="0" presId="urn:microsoft.com/office/officeart/2005/8/layout/orgChart1"/>
    <dgm:cxn modelId="{B3CA96AE-7C62-47E1-9915-3F1FCDC9001F}" type="presParOf" srcId="{CCC5871F-378A-49F9-A2C4-BB801DB012B1}" destId="{99375F76-C795-4666-9B27-8AB44E441E9B}" srcOrd="1" destOrd="0" presId="urn:microsoft.com/office/officeart/2005/8/layout/orgChart1"/>
    <dgm:cxn modelId="{E61FDBA8-F1F7-48EB-9933-E489241C4D2C}" type="presParOf" srcId="{CCC5871F-378A-49F9-A2C4-BB801DB012B1}" destId="{93D8A0CC-BE55-46D6-BA08-4A8D7A424F19}" srcOrd="2" destOrd="0" presId="urn:microsoft.com/office/officeart/2005/8/layout/orgChart1"/>
    <dgm:cxn modelId="{691528EB-BBDD-463A-8335-8B39A90B1377}" type="presParOf" srcId="{F0251650-12DA-434F-AD7A-842160786336}" destId="{DE20370E-E61E-42E7-A7B8-131ADB5F3718}" srcOrd="2" destOrd="0" presId="urn:microsoft.com/office/officeart/2005/8/layout/orgChart1"/>
    <dgm:cxn modelId="{D3D5EFDF-9F4A-4956-8479-044D0F5457BF}" type="presParOf" srcId="{F0251650-12DA-434F-AD7A-842160786336}" destId="{2961E56A-D86C-40DD-BBF6-A5A1083322E2}" srcOrd="3" destOrd="0" presId="urn:microsoft.com/office/officeart/2005/8/layout/orgChart1"/>
    <dgm:cxn modelId="{7E9808A0-FD54-40AB-82BC-E86084C41178}" type="presParOf" srcId="{2961E56A-D86C-40DD-BBF6-A5A1083322E2}" destId="{CF7BC378-A283-4402-8CA7-D68BA3519F96}" srcOrd="0" destOrd="0" presId="urn:microsoft.com/office/officeart/2005/8/layout/orgChart1"/>
    <dgm:cxn modelId="{59A78CC4-5C61-4652-9D32-6C34F1D26FBF}" type="presParOf" srcId="{CF7BC378-A283-4402-8CA7-D68BA3519F96}" destId="{0BAAE144-907D-47A9-BB75-49DC5C182232}" srcOrd="0" destOrd="0" presId="urn:microsoft.com/office/officeart/2005/8/layout/orgChart1"/>
    <dgm:cxn modelId="{FE58859F-E9FD-4421-B863-D34C7057DFEB}" type="presParOf" srcId="{CF7BC378-A283-4402-8CA7-D68BA3519F96}" destId="{5B17D95D-5A44-4279-8967-F1ABE5B0CE81}" srcOrd="1" destOrd="0" presId="urn:microsoft.com/office/officeart/2005/8/layout/orgChart1"/>
    <dgm:cxn modelId="{65BDB144-5B90-4539-B969-B53ED45CE958}" type="presParOf" srcId="{2961E56A-D86C-40DD-BBF6-A5A1083322E2}" destId="{5588D89B-4AE2-442C-9295-ED4DD836EED0}" srcOrd="1" destOrd="0" presId="urn:microsoft.com/office/officeart/2005/8/layout/orgChart1"/>
    <dgm:cxn modelId="{543FB58F-79AC-4AB4-9CE8-388013A25772}" type="presParOf" srcId="{2961E56A-D86C-40DD-BBF6-A5A1083322E2}" destId="{DC7A5399-7A5E-4CCF-A40E-1AEDB2F0B9A5}" srcOrd="2" destOrd="0" presId="urn:microsoft.com/office/officeart/2005/8/layout/orgChart1"/>
    <dgm:cxn modelId="{21D932E5-9073-4614-97F0-0AB6063604EC}" type="presParOf" srcId="{F0251650-12DA-434F-AD7A-842160786336}" destId="{F4899E9F-4F38-4C00-8AD7-0C90EA78A1A1}" srcOrd="4" destOrd="0" presId="urn:microsoft.com/office/officeart/2005/8/layout/orgChart1"/>
    <dgm:cxn modelId="{4A1DDF7E-5584-48CB-AD9C-3A179916211F}" type="presParOf" srcId="{F0251650-12DA-434F-AD7A-842160786336}" destId="{45AF12D5-9554-4A72-AD0E-58743AB2CD71}" srcOrd="5" destOrd="0" presId="urn:microsoft.com/office/officeart/2005/8/layout/orgChart1"/>
    <dgm:cxn modelId="{997FDF4D-7C77-4AAD-A971-C895195A93B3}" type="presParOf" srcId="{45AF12D5-9554-4A72-AD0E-58743AB2CD71}" destId="{7EFD2A5C-27F8-4F19-B77D-65447E4E839A}" srcOrd="0" destOrd="0" presId="urn:microsoft.com/office/officeart/2005/8/layout/orgChart1"/>
    <dgm:cxn modelId="{096BFF80-C4BA-4D89-9BBC-C3EFE007E2AB}" type="presParOf" srcId="{7EFD2A5C-27F8-4F19-B77D-65447E4E839A}" destId="{3A5C166D-A450-46D5-A1F6-F6C031AC1BC7}" srcOrd="0" destOrd="0" presId="urn:microsoft.com/office/officeart/2005/8/layout/orgChart1"/>
    <dgm:cxn modelId="{6B6A467E-6758-4528-88E4-B63EF61CC80E}" type="presParOf" srcId="{7EFD2A5C-27F8-4F19-B77D-65447E4E839A}" destId="{59C1FDEE-F3A2-43D2-BDEC-C9B22391997A}" srcOrd="1" destOrd="0" presId="urn:microsoft.com/office/officeart/2005/8/layout/orgChart1"/>
    <dgm:cxn modelId="{D0E572D3-9F34-482B-9BCA-63F305A4F288}" type="presParOf" srcId="{45AF12D5-9554-4A72-AD0E-58743AB2CD71}" destId="{57727214-900F-4968-BFAC-915BEA796354}" srcOrd="1" destOrd="0" presId="urn:microsoft.com/office/officeart/2005/8/layout/orgChart1"/>
    <dgm:cxn modelId="{EA2D40D6-3576-4CA8-BFF2-417F4707CD3C}" type="presParOf" srcId="{45AF12D5-9554-4A72-AD0E-58743AB2CD71}" destId="{B6A3344B-20A0-4FA8-8E07-4B32665EDB29}" srcOrd="2" destOrd="0" presId="urn:microsoft.com/office/officeart/2005/8/layout/orgChart1"/>
    <dgm:cxn modelId="{C53B6ED7-9AE6-4A49-9622-F99EAAE52DEC}" type="presParOf" srcId="{81520B5B-BCAE-4E2B-A390-09060A17D891}" destId="{B2E4F75C-96BB-49E7-A7DB-1105DED000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8A26ED-5E63-485C-B2A6-380B59FD6BE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7D1B4EED-E356-4E43-B606-D5838CF6F17B}">
      <dgm:prSet/>
      <dgm:spPr/>
      <dgm:t>
        <a:bodyPr/>
        <a:lstStyle/>
        <a:p>
          <a:pPr rtl="0"/>
          <a:r>
            <a:rPr lang="ru-RU" smtClean="0"/>
            <a:t>масштаб </a:t>
          </a:r>
          <a:endParaRPr lang="ru-RU"/>
        </a:p>
      </dgm:t>
    </dgm:pt>
    <dgm:pt modelId="{235A9426-0BDB-49BD-B3A5-FAE336615555}" type="parTrans" cxnId="{E47AFEBD-C002-4831-8B4B-55B2F10FB27D}">
      <dgm:prSet/>
      <dgm:spPr/>
      <dgm:t>
        <a:bodyPr/>
        <a:lstStyle/>
        <a:p>
          <a:endParaRPr lang="ru-RU"/>
        </a:p>
      </dgm:t>
    </dgm:pt>
    <dgm:pt modelId="{7D1C144B-EF20-47AC-9BA6-71D8C34A3A7B}" type="sibTrans" cxnId="{E47AFEBD-C002-4831-8B4B-55B2F10FB27D}">
      <dgm:prSet/>
      <dgm:spPr/>
      <dgm:t>
        <a:bodyPr/>
        <a:lstStyle/>
        <a:p>
          <a:endParaRPr lang="ru-RU"/>
        </a:p>
      </dgm:t>
    </dgm:pt>
    <dgm:pt modelId="{182C6D3E-CFB8-46BF-B459-DCF1A3B7EC6F}">
      <dgm:prSet/>
      <dgm:spPr/>
      <dgm:t>
        <a:bodyPr/>
        <a:lstStyle/>
        <a:p>
          <a:pPr rtl="0"/>
          <a:r>
            <a:rPr lang="ru-RU" smtClean="0"/>
            <a:t>територіальне охоплення </a:t>
          </a:r>
          <a:endParaRPr lang="ru-RU"/>
        </a:p>
      </dgm:t>
    </dgm:pt>
    <dgm:pt modelId="{23F142D4-E550-4FBC-8438-977DE36CEA3E}" type="parTrans" cxnId="{A96D8019-2F62-4064-A694-AD61F672FCFB}">
      <dgm:prSet/>
      <dgm:spPr/>
      <dgm:t>
        <a:bodyPr/>
        <a:lstStyle/>
        <a:p>
          <a:endParaRPr lang="ru-RU"/>
        </a:p>
      </dgm:t>
    </dgm:pt>
    <dgm:pt modelId="{295B8245-A789-437C-84FF-91837D004345}" type="sibTrans" cxnId="{A96D8019-2F62-4064-A694-AD61F672FCFB}">
      <dgm:prSet/>
      <dgm:spPr/>
      <dgm:t>
        <a:bodyPr/>
        <a:lstStyle/>
        <a:p>
          <a:endParaRPr lang="ru-RU"/>
        </a:p>
      </dgm:t>
    </dgm:pt>
    <dgm:pt modelId="{D5D3B60A-0088-46F1-88A8-C330CECCF54B}">
      <dgm:prSet/>
      <dgm:spPr/>
      <dgm:t>
        <a:bodyPr/>
        <a:lstStyle/>
        <a:p>
          <a:pPr rtl="0"/>
          <a:r>
            <a:rPr lang="ru-RU" smtClean="0"/>
            <a:t>зміст </a:t>
          </a:r>
          <a:endParaRPr lang="ru-RU"/>
        </a:p>
      </dgm:t>
    </dgm:pt>
    <dgm:pt modelId="{1CEAD14F-DB34-45CC-BCFE-F839DC0B2E76}" type="parTrans" cxnId="{A38B14B2-5051-4974-A25C-7F1354949C45}">
      <dgm:prSet/>
      <dgm:spPr/>
      <dgm:t>
        <a:bodyPr/>
        <a:lstStyle/>
        <a:p>
          <a:endParaRPr lang="ru-RU"/>
        </a:p>
      </dgm:t>
    </dgm:pt>
    <dgm:pt modelId="{BCF2DCE9-5612-4DDE-B792-33371A17DDAC}" type="sibTrans" cxnId="{A38B14B2-5051-4974-A25C-7F1354949C45}">
      <dgm:prSet/>
      <dgm:spPr/>
      <dgm:t>
        <a:bodyPr/>
        <a:lstStyle/>
        <a:p>
          <a:endParaRPr lang="ru-RU"/>
        </a:p>
      </dgm:t>
    </dgm:pt>
    <dgm:pt modelId="{EB268D33-D8C1-4F59-90EC-66F5A9DFA102}">
      <dgm:prSet/>
      <dgm:spPr/>
      <dgm:t>
        <a:bodyPr/>
        <a:lstStyle/>
        <a:p>
          <a:pPr rtl="0"/>
          <a:r>
            <a:rPr lang="ru-RU" smtClean="0"/>
            <a:t>призначення</a:t>
          </a:r>
          <a:endParaRPr lang="ru-RU"/>
        </a:p>
      </dgm:t>
    </dgm:pt>
    <dgm:pt modelId="{F39B4C9E-C52A-440F-A2A3-94ACDEC569B2}" type="parTrans" cxnId="{AFBCBD71-5214-428C-BD70-E4FF3942B600}">
      <dgm:prSet/>
      <dgm:spPr/>
      <dgm:t>
        <a:bodyPr/>
        <a:lstStyle/>
        <a:p>
          <a:endParaRPr lang="ru-RU"/>
        </a:p>
      </dgm:t>
    </dgm:pt>
    <dgm:pt modelId="{F9E1AA0D-10B2-414C-9010-C14088BC3411}" type="sibTrans" cxnId="{AFBCBD71-5214-428C-BD70-E4FF3942B600}">
      <dgm:prSet/>
      <dgm:spPr/>
      <dgm:t>
        <a:bodyPr/>
        <a:lstStyle/>
        <a:p>
          <a:endParaRPr lang="ru-RU"/>
        </a:p>
      </dgm:t>
    </dgm:pt>
    <dgm:pt modelId="{C8199BFE-F534-48D9-A2B0-4151ABB54617}">
      <dgm:prSet/>
      <dgm:spPr/>
      <dgm:t>
        <a:bodyPr/>
        <a:lstStyle/>
        <a:p>
          <a:pPr rtl="0"/>
          <a:r>
            <a:rPr lang="ru-RU" smtClean="0"/>
            <a:t>математична основа </a:t>
          </a:r>
          <a:endParaRPr lang="ru-RU"/>
        </a:p>
      </dgm:t>
    </dgm:pt>
    <dgm:pt modelId="{0FDCC268-CEE3-4BFD-A697-62354DD913C8}" type="parTrans" cxnId="{231E3142-5B72-4CB6-88E6-4386050846DC}">
      <dgm:prSet/>
      <dgm:spPr/>
      <dgm:t>
        <a:bodyPr/>
        <a:lstStyle/>
        <a:p>
          <a:endParaRPr lang="ru-RU"/>
        </a:p>
      </dgm:t>
    </dgm:pt>
    <dgm:pt modelId="{B762A399-9A94-41DE-952B-89107F7888FB}" type="sibTrans" cxnId="{231E3142-5B72-4CB6-88E6-4386050846DC}">
      <dgm:prSet/>
      <dgm:spPr/>
      <dgm:t>
        <a:bodyPr/>
        <a:lstStyle/>
        <a:p>
          <a:endParaRPr lang="ru-RU"/>
        </a:p>
      </dgm:t>
    </dgm:pt>
    <dgm:pt modelId="{55600ABF-52E2-40DA-9491-BC8FCBB5F2FC}">
      <dgm:prSet/>
      <dgm:spPr/>
      <dgm:t>
        <a:bodyPr/>
        <a:lstStyle/>
        <a:p>
          <a:pPr rtl="0"/>
          <a:r>
            <a:rPr lang="ru-RU" smtClean="0"/>
            <a:t>епоха тощо</a:t>
          </a:r>
          <a:endParaRPr lang="ru-RU"/>
        </a:p>
      </dgm:t>
    </dgm:pt>
    <dgm:pt modelId="{7C1D9584-9480-4899-AA67-25A1EE3005A5}" type="parTrans" cxnId="{6D388A2C-C69D-42FC-BF98-1219488F2920}">
      <dgm:prSet/>
      <dgm:spPr/>
      <dgm:t>
        <a:bodyPr/>
        <a:lstStyle/>
        <a:p>
          <a:endParaRPr lang="ru-RU"/>
        </a:p>
      </dgm:t>
    </dgm:pt>
    <dgm:pt modelId="{BDE2C42E-BB70-4490-848D-DC07AF11735E}" type="sibTrans" cxnId="{6D388A2C-C69D-42FC-BF98-1219488F2920}">
      <dgm:prSet/>
      <dgm:spPr/>
      <dgm:t>
        <a:bodyPr/>
        <a:lstStyle/>
        <a:p>
          <a:endParaRPr lang="ru-RU"/>
        </a:p>
      </dgm:t>
    </dgm:pt>
    <dgm:pt modelId="{0668F4DD-3515-4B2C-A5C8-90308612DFC1}" type="pres">
      <dgm:prSet presAssocID="{658A26ED-5E63-485C-B2A6-380B59FD6B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5198E3-A5A3-4DE7-8B4A-48E5DC18974A}" type="pres">
      <dgm:prSet presAssocID="{7D1B4EED-E356-4E43-B606-D5838CF6F17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9E9C8-01C8-4721-958B-CD5B08C38E5C}" type="pres">
      <dgm:prSet presAssocID="{7D1C144B-EF20-47AC-9BA6-71D8C34A3A7B}" presName="spacer" presStyleCnt="0"/>
      <dgm:spPr/>
    </dgm:pt>
    <dgm:pt modelId="{440FEB15-9E05-4386-AFC0-F20BDA1D6543}" type="pres">
      <dgm:prSet presAssocID="{182C6D3E-CFB8-46BF-B459-DCF1A3B7EC6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45A7B-CECF-4ECB-8704-A1C05040B0A7}" type="pres">
      <dgm:prSet presAssocID="{295B8245-A789-437C-84FF-91837D004345}" presName="spacer" presStyleCnt="0"/>
      <dgm:spPr/>
    </dgm:pt>
    <dgm:pt modelId="{996F8692-D4B6-4992-8732-30544835ABA1}" type="pres">
      <dgm:prSet presAssocID="{D5D3B60A-0088-46F1-88A8-C330CECCF54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A3560-4550-49E8-A8EA-937EF91515A9}" type="pres">
      <dgm:prSet presAssocID="{BCF2DCE9-5612-4DDE-B792-33371A17DDAC}" presName="spacer" presStyleCnt="0"/>
      <dgm:spPr/>
    </dgm:pt>
    <dgm:pt modelId="{8EB12C08-BF05-416D-808F-B4F7C5E7DD53}" type="pres">
      <dgm:prSet presAssocID="{EB268D33-D8C1-4F59-90EC-66F5A9DFA10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A5AFF-420D-46B2-90D2-1F9423238DA6}" type="pres">
      <dgm:prSet presAssocID="{F9E1AA0D-10B2-414C-9010-C14088BC3411}" presName="spacer" presStyleCnt="0"/>
      <dgm:spPr/>
    </dgm:pt>
    <dgm:pt modelId="{21D1A434-B190-429E-85D4-124187D12C84}" type="pres">
      <dgm:prSet presAssocID="{C8199BFE-F534-48D9-A2B0-4151ABB5461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890F0-E3CF-49B1-8F0B-7EF89AFA2C48}" type="pres">
      <dgm:prSet presAssocID="{B762A399-9A94-41DE-952B-89107F7888FB}" presName="spacer" presStyleCnt="0"/>
      <dgm:spPr/>
    </dgm:pt>
    <dgm:pt modelId="{0D935E09-F4AF-4FB0-883E-C4EFA1194D64}" type="pres">
      <dgm:prSet presAssocID="{55600ABF-52E2-40DA-9491-BC8FCBB5F2F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A61ED7-0950-439B-BC90-99635D1313A2}" type="presOf" srcId="{D5D3B60A-0088-46F1-88A8-C330CECCF54B}" destId="{996F8692-D4B6-4992-8732-30544835ABA1}" srcOrd="0" destOrd="0" presId="urn:microsoft.com/office/officeart/2005/8/layout/vList2"/>
    <dgm:cxn modelId="{A96D8019-2F62-4064-A694-AD61F672FCFB}" srcId="{658A26ED-5E63-485C-B2A6-380B59FD6BEB}" destId="{182C6D3E-CFB8-46BF-B459-DCF1A3B7EC6F}" srcOrd="1" destOrd="0" parTransId="{23F142D4-E550-4FBC-8438-977DE36CEA3E}" sibTransId="{295B8245-A789-437C-84FF-91837D004345}"/>
    <dgm:cxn modelId="{BF28CDA1-968E-4F5F-9631-088353BF67F1}" type="presOf" srcId="{EB268D33-D8C1-4F59-90EC-66F5A9DFA102}" destId="{8EB12C08-BF05-416D-808F-B4F7C5E7DD53}" srcOrd="0" destOrd="0" presId="urn:microsoft.com/office/officeart/2005/8/layout/vList2"/>
    <dgm:cxn modelId="{FB381071-8B05-48EC-8C94-4698C8887F5D}" type="presOf" srcId="{658A26ED-5E63-485C-B2A6-380B59FD6BEB}" destId="{0668F4DD-3515-4B2C-A5C8-90308612DFC1}" srcOrd="0" destOrd="0" presId="urn:microsoft.com/office/officeart/2005/8/layout/vList2"/>
    <dgm:cxn modelId="{E47AFEBD-C002-4831-8B4B-55B2F10FB27D}" srcId="{658A26ED-5E63-485C-B2A6-380B59FD6BEB}" destId="{7D1B4EED-E356-4E43-B606-D5838CF6F17B}" srcOrd="0" destOrd="0" parTransId="{235A9426-0BDB-49BD-B3A5-FAE336615555}" sibTransId="{7D1C144B-EF20-47AC-9BA6-71D8C34A3A7B}"/>
    <dgm:cxn modelId="{6D388A2C-C69D-42FC-BF98-1219488F2920}" srcId="{658A26ED-5E63-485C-B2A6-380B59FD6BEB}" destId="{55600ABF-52E2-40DA-9491-BC8FCBB5F2FC}" srcOrd="5" destOrd="0" parTransId="{7C1D9584-9480-4899-AA67-25A1EE3005A5}" sibTransId="{BDE2C42E-BB70-4490-848D-DC07AF11735E}"/>
    <dgm:cxn modelId="{231E3142-5B72-4CB6-88E6-4386050846DC}" srcId="{658A26ED-5E63-485C-B2A6-380B59FD6BEB}" destId="{C8199BFE-F534-48D9-A2B0-4151ABB54617}" srcOrd="4" destOrd="0" parTransId="{0FDCC268-CEE3-4BFD-A697-62354DD913C8}" sibTransId="{B762A399-9A94-41DE-952B-89107F7888FB}"/>
    <dgm:cxn modelId="{8CAA1551-2AE1-498D-954F-3C363B39373D}" type="presOf" srcId="{182C6D3E-CFB8-46BF-B459-DCF1A3B7EC6F}" destId="{440FEB15-9E05-4386-AFC0-F20BDA1D6543}" srcOrd="0" destOrd="0" presId="urn:microsoft.com/office/officeart/2005/8/layout/vList2"/>
    <dgm:cxn modelId="{AFBCBD71-5214-428C-BD70-E4FF3942B600}" srcId="{658A26ED-5E63-485C-B2A6-380B59FD6BEB}" destId="{EB268D33-D8C1-4F59-90EC-66F5A9DFA102}" srcOrd="3" destOrd="0" parTransId="{F39B4C9E-C52A-440F-A2A3-94ACDEC569B2}" sibTransId="{F9E1AA0D-10B2-414C-9010-C14088BC3411}"/>
    <dgm:cxn modelId="{1F0808E0-5A03-4356-8EB4-7C7B3D6B9BCB}" type="presOf" srcId="{55600ABF-52E2-40DA-9491-BC8FCBB5F2FC}" destId="{0D935E09-F4AF-4FB0-883E-C4EFA1194D64}" srcOrd="0" destOrd="0" presId="urn:microsoft.com/office/officeart/2005/8/layout/vList2"/>
    <dgm:cxn modelId="{A38B14B2-5051-4974-A25C-7F1354949C45}" srcId="{658A26ED-5E63-485C-B2A6-380B59FD6BEB}" destId="{D5D3B60A-0088-46F1-88A8-C330CECCF54B}" srcOrd="2" destOrd="0" parTransId="{1CEAD14F-DB34-45CC-BCFE-F839DC0B2E76}" sibTransId="{BCF2DCE9-5612-4DDE-B792-33371A17DDAC}"/>
    <dgm:cxn modelId="{A8F2C3C8-3550-43AB-8120-B994C1138D66}" type="presOf" srcId="{C8199BFE-F534-48D9-A2B0-4151ABB54617}" destId="{21D1A434-B190-429E-85D4-124187D12C84}" srcOrd="0" destOrd="0" presId="urn:microsoft.com/office/officeart/2005/8/layout/vList2"/>
    <dgm:cxn modelId="{F6A63C03-8D77-44BE-89AF-0FD74E4A0169}" type="presOf" srcId="{7D1B4EED-E356-4E43-B606-D5838CF6F17B}" destId="{9F5198E3-A5A3-4DE7-8B4A-48E5DC18974A}" srcOrd="0" destOrd="0" presId="urn:microsoft.com/office/officeart/2005/8/layout/vList2"/>
    <dgm:cxn modelId="{649D8EBC-6134-445B-91E1-6FEBEBECB9C3}" type="presParOf" srcId="{0668F4DD-3515-4B2C-A5C8-90308612DFC1}" destId="{9F5198E3-A5A3-4DE7-8B4A-48E5DC18974A}" srcOrd="0" destOrd="0" presId="urn:microsoft.com/office/officeart/2005/8/layout/vList2"/>
    <dgm:cxn modelId="{CC09A81D-59A0-4E0C-89CE-BD48DC722EDA}" type="presParOf" srcId="{0668F4DD-3515-4B2C-A5C8-90308612DFC1}" destId="{12D9E9C8-01C8-4721-958B-CD5B08C38E5C}" srcOrd="1" destOrd="0" presId="urn:microsoft.com/office/officeart/2005/8/layout/vList2"/>
    <dgm:cxn modelId="{83EB2DCB-57EB-430C-93F5-36E3721BCE26}" type="presParOf" srcId="{0668F4DD-3515-4B2C-A5C8-90308612DFC1}" destId="{440FEB15-9E05-4386-AFC0-F20BDA1D6543}" srcOrd="2" destOrd="0" presId="urn:microsoft.com/office/officeart/2005/8/layout/vList2"/>
    <dgm:cxn modelId="{31B44A49-2EAB-473B-98D6-F7C2F5AA5F58}" type="presParOf" srcId="{0668F4DD-3515-4B2C-A5C8-90308612DFC1}" destId="{1A945A7B-CECF-4ECB-8704-A1C05040B0A7}" srcOrd="3" destOrd="0" presId="urn:microsoft.com/office/officeart/2005/8/layout/vList2"/>
    <dgm:cxn modelId="{6287AB2A-C420-4AC6-98B6-284F68BC114B}" type="presParOf" srcId="{0668F4DD-3515-4B2C-A5C8-90308612DFC1}" destId="{996F8692-D4B6-4992-8732-30544835ABA1}" srcOrd="4" destOrd="0" presId="urn:microsoft.com/office/officeart/2005/8/layout/vList2"/>
    <dgm:cxn modelId="{67CC83F5-3D55-495A-9D85-79DA5872CCD0}" type="presParOf" srcId="{0668F4DD-3515-4B2C-A5C8-90308612DFC1}" destId="{AD2A3560-4550-49E8-A8EA-937EF91515A9}" srcOrd="5" destOrd="0" presId="urn:microsoft.com/office/officeart/2005/8/layout/vList2"/>
    <dgm:cxn modelId="{780FDFBC-579F-438D-953F-B5668312ECFD}" type="presParOf" srcId="{0668F4DD-3515-4B2C-A5C8-90308612DFC1}" destId="{8EB12C08-BF05-416D-808F-B4F7C5E7DD53}" srcOrd="6" destOrd="0" presId="urn:microsoft.com/office/officeart/2005/8/layout/vList2"/>
    <dgm:cxn modelId="{178A6761-7233-4138-9EBD-C1E56B5D07A5}" type="presParOf" srcId="{0668F4DD-3515-4B2C-A5C8-90308612DFC1}" destId="{7BCA5AFF-420D-46B2-90D2-1F9423238DA6}" srcOrd="7" destOrd="0" presId="urn:microsoft.com/office/officeart/2005/8/layout/vList2"/>
    <dgm:cxn modelId="{0C99BA03-A563-45F7-998E-DF02E4E3505C}" type="presParOf" srcId="{0668F4DD-3515-4B2C-A5C8-90308612DFC1}" destId="{21D1A434-B190-429E-85D4-124187D12C84}" srcOrd="8" destOrd="0" presId="urn:microsoft.com/office/officeart/2005/8/layout/vList2"/>
    <dgm:cxn modelId="{75830613-7877-4CA9-ABB9-ED13A3D8D36A}" type="presParOf" srcId="{0668F4DD-3515-4B2C-A5C8-90308612DFC1}" destId="{FA8890F0-E3CF-49B1-8F0B-7EF89AFA2C48}" srcOrd="9" destOrd="0" presId="urn:microsoft.com/office/officeart/2005/8/layout/vList2"/>
    <dgm:cxn modelId="{27B7AEDA-E3FF-43CD-BAB5-5D928F50B6E1}" type="presParOf" srcId="{0668F4DD-3515-4B2C-A5C8-90308612DFC1}" destId="{0D935E09-F4AF-4FB0-883E-C4EFA1194D6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B3EFF9-1A41-4A88-9E69-D50E0E17ACC5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EDF9EB-6833-4A3C-A388-754A189D781B}">
      <dgm:prSet/>
      <dgm:spPr/>
      <dgm:t>
        <a:bodyPr/>
        <a:lstStyle/>
        <a:p>
          <a:pPr rtl="0"/>
          <a:endParaRPr lang="ru-RU" dirty="0"/>
        </a:p>
      </dgm:t>
    </dgm:pt>
    <dgm:pt modelId="{9D677B06-B787-42B5-B2C0-C625592E5764}" type="parTrans" cxnId="{E9611B10-A7DB-45EB-962A-D9833A5B7C31}">
      <dgm:prSet/>
      <dgm:spPr/>
      <dgm:t>
        <a:bodyPr/>
        <a:lstStyle/>
        <a:p>
          <a:endParaRPr lang="ru-RU"/>
        </a:p>
      </dgm:t>
    </dgm:pt>
    <dgm:pt modelId="{EB1842ED-FAD0-4667-9097-50DEF50CB42B}" type="sibTrans" cxnId="{E9611B10-A7DB-45EB-962A-D9833A5B7C31}">
      <dgm:prSet/>
      <dgm:spPr/>
      <dgm:t>
        <a:bodyPr/>
        <a:lstStyle/>
        <a:p>
          <a:endParaRPr lang="ru-RU"/>
        </a:p>
      </dgm:t>
    </dgm:pt>
    <dgm:pt modelId="{CF40B491-9EAF-44DE-A2C1-FCF18038368A}" type="pres">
      <dgm:prSet presAssocID="{BCB3EFF9-1A41-4A88-9E69-D50E0E17ACC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4FEF218B-4A18-4185-8C9E-9272A8C89AA0}" type="pres">
      <dgm:prSet presAssocID="{FFEDF9EB-6833-4A3C-A388-754A189D781B}" presName="parenttextcomposite" presStyleCnt="0"/>
      <dgm:spPr/>
    </dgm:pt>
    <dgm:pt modelId="{75585905-B0B1-46A7-BDF5-DE01F68D4B07}" type="pres">
      <dgm:prSet presAssocID="{FFEDF9EB-6833-4A3C-A388-754A189D781B}" presName="parenttext" presStyleLbl="revTx" presStyleIdx="0" presStyleCnt="1" custScaleY="494818" custLinFactY="-100000" custLinFactNeighborX="2098" custLinFactNeighborY="-19463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89586-4162-42CE-BFA9-01F7CD090240}" type="pres">
      <dgm:prSet presAssocID="{FFEDF9EB-6833-4A3C-A388-754A189D781B}" presName="parallelogramComposite" presStyleCnt="0"/>
      <dgm:spPr/>
    </dgm:pt>
    <dgm:pt modelId="{F0079D14-28D8-4ED0-A446-AB8D89971ED7}" type="pres">
      <dgm:prSet presAssocID="{FFEDF9EB-6833-4A3C-A388-754A189D781B}" presName="parallelogram1" presStyleLbl="alignNode1" presStyleIdx="0" presStyleCnt="7"/>
      <dgm:spPr/>
    </dgm:pt>
    <dgm:pt modelId="{887CA02A-741D-42FD-8EBE-B33B69BEA0C0}" type="pres">
      <dgm:prSet presAssocID="{FFEDF9EB-6833-4A3C-A388-754A189D781B}" presName="parallelogram2" presStyleLbl="alignNode1" presStyleIdx="1" presStyleCnt="7"/>
      <dgm:spPr/>
    </dgm:pt>
    <dgm:pt modelId="{B54C04D2-A451-444C-B9B0-A9E6F98B5320}" type="pres">
      <dgm:prSet presAssocID="{FFEDF9EB-6833-4A3C-A388-754A189D781B}" presName="parallelogram3" presStyleLbl="alignNode1" presStyleIdx="2" presStyleCnt="7"/>
      <dgm:spPr/>
    </dgm:pt>
    <dgm:pt modelId="{7729D108-B690-47A3-91B6-7D227E15731C}" type="pres">
      <dgm:prSet presAssocID="{FFEDF9EB-6833-4A3C-A388-754A189D781B}" presName="parallelogram4" presStyleLbl="alignNode1" presStyleIdx="3" presStyleCnt="7"/>
      <dgm:spPr/>
    </dgm:pt>
    <dgm:pt modelId="{C91D3641-E6CE-4FE0-B98F-80D75B71C248}" type="pres">
      <dgm:prSet presAssocID="{FFEDF9EB-6833-4A3C-A388-754A189D781B}" presName="parallelogram5" presStyleLbl="alignNode1" presStyleIdx="4" presStyleCnt="7"/>
      <dgm:spPr/>
    </dgm:pt>
    <dgm:pt modelId="{31168213-D23F-4C1F-87E8-64C03EA8C7F3}" type="pres">
      <dgm:prSet presAssocID="{FFEDF9EB-6833-4A3C-A388-754A189D781B}" presName="parallelogram6" presStyleLbl="alignNode1" presStyleIdx="5" presStyleCnt="7"/>
      <dgm:spPr/>
    </dgm:pt>
    <dgm:pt modelId="{26DA3075-BFC1-43F0-9395-A2EFEAFF2721}" type="pres">
      <dgm:prSet presAssocID="{FFEDF9EB-6833-4A3C-A388-754A189D781B}" presName="parallelogram7" presStyleLbl="alignNode1" presStyleIdx="6" presStyleCnt="7"/>
      <dgm:spPr/>
    </dgm:pt>
  </dgm:ptLst>
  <dgm:cxnLst>
    <dgm:cxn modelId="{AE254ACC-BFEA-43DC-BBD3-600CA976D367}" type="presOf" srcId="{FFEDF9EB-6833-4A3C-A388-754A189D781B}" destId="{75585905-B0B1-46A7-BDF5-DE01F68D4B07}" srcOrd="0" destOrd="0" presId="urn:microsoft.com/office/officeart/2008/layout/VerticalAccentList"/>
    <dgm:cxn modelId="{E9611B10-A7DB-45EB-962A-D9833A5B7C31}" srcId="{BCB3EFF9-1A41-4A88-9E69-D50E0E17ACC5}" destId="{FFEDF9EB-6833-4A3C-A388-754A189D781B}" srcOrd="0" destOrd="0" parTransId="{9D677B06-B787-42B5-B2C0-C625592E5764}" sibTransId="{EB1842ED-FAD0-4667-9097-50DEF50CB42B}"/>
    <dgm:cxn modelId="{C8445F7B-47CB-431D-9FDE-84C6B3C36C8E}" type="presOf" srcId="{BCB3EFF9-1A41-4A88-9E69-D50E0E17ACC5}" destId="{CF40B491-9EAF-44DE-A2C1-FCF18038368A}" srcOrd="0" destOrd="0" presId="urn:microsoft.com/office/officeart/2008/layout/VerticalAccentList"/>
    <dgm:cxn modelId="{5FD40BA8-DBC4-4024-A2AD-384C6463938F}" type="presParOf" srcId="{CF40B491-9EAF-44DE-A2C1-FCF18038368A}" destId="{4FEF218B-4A18-4185-8C9E-9272A8C89AA0}" srcOrd="0" destOrd="0" presId="urn:microsoft.com/office/officeart/2008/layout/VerticalAccentList"/>
    <dgm:cxn modelId="{6B50F7C8-519B-43E6-87DB-87442BF9BF78}" type="presParOf" srcId="{4FEF218B-4A18-4185-8C9E-9272A8C89AA0}" destId="{75585905-B0B1-46A7-BDF5-DE01F68D4B07}" srcOrd="0" destOrd="0" presId="urn:microsoft.com/office/officeart/2008/layout/VerticalAccentList"/>
    <dgm:cxn modelId="{55B77385-A379-43DA-B9BC-E517377A0858}" type="presParOf" srcId="{CF40B491-9EAF-44DE-A2C1-FCF18038368A}" destId="{D1489586-4162-42CE-BFA9-01F7CD090240}" srcOrd="1" destOrd="0" presId="urn:microsoft.com/office/officeart/2008/layout/VerticalAccentList"/>
    <dgm:cxn modelId="{382BE5D4-7368-43C7-880E-F53BDB70AD17}" type="presParOf" srcId="{D1489586-4162-42CE-BFA9-01F7CD090240}" destId="{F0079D14-28D8-4ED0-A446-AB8D89971ED7}" srcOrd="0" destOrd="0" presId="urn:microsoft.com/office/officeart/2008/layout/VerticalAccentList"/>
    <dgm:cxn modelId="{30403E72-899D-4F3A-92AC-D9F78CF4E632}" type="presParOf" srcId="{D1489586-4162-42CE-BFA9-01F7CD090240}" destId="{887CA02A-741D-42FD-8EBE-B33B69BEA0C0}" srcOrd="1" destOrd="0" presId="urn:microsoft.com/office/officeart/2008/layout/VerticalAccentList"/>
    <dgm:cxn modelId="{F12B4F73-944B-4DA8-A670-86D4EBCB913B}" type="presParOf" srcId="{D1489586-4162-42CE-BFA9-01F7CD090240}" destId="{B54C04D2-A451-444C-B9B0-A9E6F98B5320}" srcOrd="2" destOrd="0" presId="urn:microsoft.com/office/officeart/2008/layout/VerticalAccentList"/>
    <dgm:cxn modelId="{5A17DDA9-BB5D-4654-BD9F-899E0B67C403}" type="presParOf" srcId="{D1489586-4162-42CE-BFA9-01F7CD090240}" destId="{7729D108-B690-47A3-91B6-7D227E15731C}" srcOrd="3" destOrd="0" presId="urn:microsoft.com/office/officeart/2008/layout/VerticalAccentList"/>
    <dgm:cxn modelId="{4E27ED25-AF59-41CA-A5A4-2B7269343033}" type="presParOf" srcId="{D1489586-4162-42CE-BFA9-01F7CD090240}" destId="{C91D3641-E6CE-4FE0-B98F-80D75B71C248}" srcOrd="4" destOrd="0" presId="urn:microsoft.com/office/officeart/2008/layout/VerticalAccentList"/>
    <dgm:cxn modelId="{D0696C2B-A756-4262-9B70-0C552D58FB84}" type="presParOf" srcId="{D1489586-4162-42CE-BFA9-01F7CD090240}" destId="{31168213-D23F-4C1F-87E8-64C03EA8C7F3}" srcOrd="5" destOrd="0" presId="urn:microsoft.com/office/officeart/2008/layout/VerticalAccentList"/>
    <dgm:cxn modelId="{14CD5CF1-F711-42AD-97C8-95373683FDBB}" type="presParOf" srcId="{D1489586-4162-42CE-BFA9-01F7CD090240}" destId="{26DA3075-BFC1-43F0-9395-A2EFEAFF2721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2201CE-9D3D-45A6-9B77-0DDBAAE468A0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0E0257C8-5BFE-451B-A286-EC17389239A8}">
      <dgm:prSet/>
      <dgm:spPr/>
      <dgm:t>
        <a:bodyPr/>
        <a:lstStyle/>
        <a:p>
          <a:pPr algn="ctr" rtl="0"/>
          <a:r>
            <a:rPr lang="ru-RU" b="1" dirty="0" smtClean="0">
              <a:solidFill>
                <a:schemeClr val="bg1"/>
              </a:solidFill>
            </a:rPr>
            <a:t>В </a:t>
          </a:r>
          <a:r>
            <a:rPr lang="ru-RU" b="1" dirty="0" err="1" smtClean="0">
              <a:solidFill>
                <a:schemeClr val="bg1"/>
              </a:solidFill>
            </a:rPr>
            <a:t>залежності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від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прийомів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дослідження</a:t>
          </a:r>
          <a:r>
            <a:rPr lang="ru-RU" b="1" dirty="0" smtClean="0">
              <a:solidFill>
                <a:schemeClr val="bg1"/>
              </a:solidFill>
            </a:rPr>
            <a:t> </a:t>
          </a:r>
          <a:endParaRPr lang="ru-RU" b="1" dirty="0">
            <a:solidFill>
              <a:schemeClr val="bg1"/>
            </a:solidFill>
          </a:endParaRPr>
        </a:p>
      </dgm:t>
    </dgm:pt>
    <dgm:pt modelId="{5D97EC17-8C62-4551-A8C8-D58616FC23F1}" type="parTrans" cxnId="{AF614FEC-086C-4FEB-ADF6-FD38A8AD3394}">
      <dgm:prSet/>
      <dgm:spPr/>
      <dgm:t>
        <a:bodyPr/>
        <a:lstStyle/>
        <a:p>
          <a:endParaRPr lang="ru-RU"/>
        </a:p>
      </dgm:t>
    </dgm:pt>
    <dgm:pt modelId="{95DCC584-9BDB-4D91-9B41-7A50319CEE3E}" type="sibTrans" cxnId="{AF614FEC-086C-4FEB-ADF6-FD38A8AD3394}">
      <dgm:prSet/>
      <dgm:spPr/>
      <dgm:t>
        <a:bodyPr/>
        <a:lstStyle/>
        <a:p>
          <a:endParaRPr lang="ru-RU"/>
        </a:p>
      </dgm:t>
    </dgm:pt>
    <dgm:pt modelId="{F49E770A-402F-49AA-A312-8B83BCA3D0A8}">
      <dgm:prSet/>
      <dgm:spPr/>
      <dgm:t>
        <a:bodyPr/>
        <a:lstStyle/>
        <a:p>
          <a:pPr rtl="0"/>
          <a:r>
            <a:rPr lang="ru-RU" dirty="0" err="1" smtClean="0"/>
            <a:t>аналітичні</a:t>
          </a:r>
          <a:r>
            <a:rPr lang="ru-RU" dirty="0" smtClean="0"/>
            <a:t>, </a:t>
          </a:r>
          <a:endParaRPr lang="ru-RU" dirty="0"/>
        </a:p>
      </dgm:t>
    </dgm:pt>
    <dgm:pt modelId="{B3DFCA75-3D75-4B1B-8E50-5FF0CF0CE0CD}" type="parTrans" cxnId="{4DACDB4A-E092-4FD2-8E04-A00BAC30FEEA}">
      <dgm:prSet/>
      <dgm:spPr/>
      <dgm:t>
        <a:bodyPr/>
        <a:lstStyle/>
        <a:p>
          <a:endParaRPr lang="ru-RU"/>
        </a:p>
      </dgm:t>
    </dgm:pt>
    <dgm:pt modelId="{E82667FA-CA5F-43EC-B539-7194E73A17AC}" type="sibTrans" cxnId="{4DACDB4A-E092-4FD2-8E04-A00BAC30FEEA}">
      <dgm:prSet/>
      <dgm:spPr/>
      <dgm:t>
        <a:bodyPr/>
        <a:lstStyle/>
        <a:p>
          <a:endParaRPr lang="ru-RU"/>
        </a:p>
      </dgm:t>
    </dgm:pt>
    <dgm:pt modelId="{D7710867-862A-4B3A-B35E-4C56F2B0A5C3}">
      <dgm:prSet/>
      <dgm:spPr/>
      <dgm:t>
        <a:bodyPr/>
        <a:lstStyle/>
        <a:p>
          <a:pPr rtl="0"/>
          <a:r>
            <a:rPr lang="ru-RU" smtClean="0"/>
            <a:t>синтетичні </a:t>
          </a:r>
          <a:endParaRPr lang="ru-RU"/>
        </a:p>
      </dgm:t>
    </dgm:pt>
    <dgm:pt modelId="{87AEC698-00C8-410B-9110-0BA4F9545000}" type="parTrans" cxnId="{38CFC12F-D368-4EAC-A7CE-BE86F4FD8CA5}">
      <dgm:prSet/>
      <dgm:spPr/>
      <dgm:t>
        <a:bodyPr/>
        <a:lstStyle/>
        <a:p>
          <a:endParaRPr lang="ru-RU"/>
        </a:p>
      </dgm:t>
    </dgm:pt>
    <dgm:pt modelId="{08C911CD-F4AF-4E33-80FC-D74DE8737BF5}" type="sibTrans" cxnId="{38CFC12F-D368-4EAC-A7CE-BE86F4FD8CA5}">
      <dgm:prSet/>
      <dgm:spPr/>
      <dgm:t>
        <a:bodyPr/>
        <a:lstStyle/>
        <a:p>
          <a:endParaRPr lang="ru-RU"/>
        </a:p>
      </dgm:t>
    </dgm:pt>
    <dgm:pt modelId="{55665181-E717-4BD8-95B0-6005A76B268C}">
      <dgm:prSet/>
      <dgm:spPr/>
      <dgm:t>
        <a:bodyPr/>
        <a:lstStyle/>
        <a:p>
          <a:pPr rtl="0"/>
          <a:r>
            <a:rPr lang="ru-RU" smtClean="0"/>
            <a:t>комплексні</a:t>
          </a:r>
          <a:endParaRPr lang="ru-RU"/>
        </a:p>
      </dgm:t>
    </dgm:pt>
    <dgm:pt modelId="{1031E842-4574-404D-8878-3BE361EA9C6E}" type="parTrans" cxnId="{4B06020F-A1B3-42F3-BACD-5F647687A454}">
      <dgm:prSet/>
      <dgm:spPr/>
      <dgm:t>
        <a:bodyPr/>
        <a:lstStyle/>
        <a:p>
          <a:endParaRPr lang="ru-RU"/>
        </a:p>
      </dgm:t>
    </dgm:pt>
    <dgm:pt modelId="{54E313BA-55F9-4897-A7AC-6BBD199D6BA1}" type="sibTrans" cxnId="{4B06020F-A1B3-42F3-BACD-5F647687A454}">
      <dgm:prSet/>
      <dgm:spPr/>
      <dgm:t>
        <a:bodyPr/>
        <a:lstStyle/>
        <a:p>
          <a:endParaRPr lang="ru-RU"/>
        </a:p>
      </dgm:t>
    </dgm:pt>
    <dgm:pt modelId="{A85E8005-4ADD-4E32-A396-4E84E4ED8E5C}" type="pres">
      <dgm:prSet presAssocID="{F72201CE-9D3D-45A6-9B77-0DDBAAE468A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7E81F8-E2BF-4F5D-BF3E-2109153C0B34}" type="pres">
      <dgm:prSet presAssocID="{0E0257C8-5BFE-451B-A286-EC17389239A8}" presName="parentLin" presStyleCnt="0"/>
      <dgm:spPr/>
    </dgm:pt>
    <dgm:pt modelId="{FE16D9F2-D889-4540-8760-C2894F8FCE77}" type="pres">
      <dgm:prSet presAssocID="{0E0257C8-5BFE-451B-A286-EC17389239A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164AFF1-B307-44FE-A98A-C1500437FD37}" type="pres">
      <dgm:prSet presAssocID="{0E0257C8-5BFE-451B-A286-EC17389239A8}" presName="parentText" presStyleLbl="node1" presStyleIdx="0" presStyleCnt="4" custLinFactX="9305" custLinFactNeighborX="100000" custLinFactNeighborY="-5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8D2E8-4D21-4C88-AEEE-83512D5FC093}" type="pres">
      <dgm:prSet presAssocID="{0E0257C8-5BFE-451B-A286-EC17389239A8}" presName="negativeSpace" presStyleCnt="0"/>
      <dgm:spPr/>
    </dgm:pt>
    <dgm:pt modelId="{AEF1F185-FB03-4A0A-B860-4C27DBAC1498}" type="pres">
      <dgm:prSet presAssocID="{0E0257C8-5BFE-451B-A286-EC17389239A8}" presName="childText" presStyleLbl="conFgAcc1" presStyleIdx="0" presStyleCnt="4">
        <dgm:presLayoutVars>
          <dgm:bulletEnabled val="1"/>
        </dgm:presLayoutVars>
      </dgm:prSet>
      <dgm:spPr/>
    </dgm:pt>
    <dgm:pt modelId="{F8F98570-D7B0-444D-86E5-9AA593A80F06}" type="pres">
      <dgm:prSet presAssocID="{95DCC584-9BDB-4D91-9B41-7A50319CEE3E}" presName="spaceBetweenRectangles" presStyleCnt="0"/>
      <dgm:spPr/>
    </dgm:pt>
    <dgm:pt modelId="{571F002A-9189-46D3-82BC-B8BAB3CB354B}" type="pres">
      <dgm:prSet presAssocID="{F49E770A-402F-49AA-A312-8B83BCA3D0A8}" presName="parentLin" presStyleCnt="0"/>
      <dgm:spPr/>
    </dgm:pt>
    <dgm:pt modelId="{7DFC1FBE-21A2-4E9A-919C-5B9BCA538F1C}" type="pres">
      <dgm:prSet presAssocID="{F49E770A-402F-49AA-A312-8B83BCA3D0A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C2F80B8-CACB-460F-B545-963D073D4088}" type="pres">
      <dgm:prSet presAssocID="{F49E770A-402F-49AA-A312-8B83BCA3D0A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B0225-66D4-43FB-AA52-DCC91FC35F63}" type="pres">
      <dgm:prSet presAssocID="{F49E770A-402F-49AA-A312-8B83BCA3D0A8}" presName="negativeSpace" presStyleCnt="0"/>
      <dgm:spPr/>
    </dgm:pt>
    <dgm:pt modelId="{4C7AD032-AB26-49BF-BD38-F3E357BB43B5}" type="pres">
      <dgm:prSet presAssocID="{F49E770A-402F-49AA-A312-8B83BCA3D0A8}" presName="childText" presStyleLbl="conFgAcc1" presStyleIdx="1" presStyleCnt="4">
        <dgm:presLayoutVars>
          <dgm:bulletEnabled val="1"/>
        </dgm:presLayoutVars>
      </dgm:prSet>
      <dgm:spPr/>
    </dgm:pt>
    <dgm:pt modelId="{E06A1BF4-3223-4210-92D5-742EA56C9735}" type="pres">
      <dgm:prSet presAssocID="{E82667FA-CA5F-43EC-B539-7194E73A17AC}" presName="spaceBetweenRectangles" presStyleCnt="0"/>
      <dgm:spPr/>
    </dgm:pt>
    <dgm:pt modelId="{15AFAD8A-F43D-4F27-8F0E-92926D18E36A}" type="pres">
      <dgm:prSet presAssocID="{D7710867-862A-4B3A-B35E-4C56F2B0A5C3}" presName="parentLin" presStyleCnt="0"/>
      <dgm:spPr/>
    </dgm:pt>
    <dgm:pt modelId="{727DE766-A46D-4EA3-9D0D-D07F0A963861}" type="pres">
      <dgm:prSet presAssocID="{D7710867-862A-4B3A-B35E-4C56F2B0A5C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A6BD424-C097-49BB-AE49-0255EB2BD87D}" type="pres">
      <dgm:prSet presAssocID="{D7710867-862A-4B3A-B35E-4C56F2B0A5C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E1121-4984-4A23-9C2F-CC563A6C40DA}" type="pres">
      <dgm:prSet presAssocID="{D7710867-862A-4B3A-B35E-4C56F2B0A5C3}" presName="negativeSpace" presStyleCnt="0"/>
      <dgm:spPr/>
    </dgm:pt>
    <dgm:pt modelId="{63E0E885-8C97-4F06-B17A-C904236F11DD}" type="pres">
      <dgm:prSet presAssocID="{D7710867-862A-4B3A-B35E-4C56F2B0A5C3}" presName="childText" presStyleLbl="conFgAcc1" presStyleIdx="2" presStyleCnt="4">
        <dgm:presLayoutVars>
          <dgm:bulletEnabled val="1"/>
        </dgm:presLayoutVars>
      </dgm:prSet>
      <dgm:spPr/>
    </dgm:pt>
    <dgm:pt modelId="{D38E2B66-6C16-4915-B57B-B8B2DBD629E8}" type="pres">
      <dgm:prSet presAssocID="{08C911CD-F4AF-4E33-80FC-D74DE8737BF5}" presName="spaceBetweenRectangles" presStyleCnt="0"/>
      <dgm:spPr/>
    </dgm:pt>
    <dgm:pt modelId="{93FEB04D-DFBD-44BB-A052-2A903770A02F}" type="pres">
      <dgm:prSet presAssocID="{55665181-E717-4BD8-95B0-6005A76B268C}" presName="parentLin" presStyleCnt="0"/>
      <dgm:spPr/>
    </dgm:pt>
    <dgm:pt modelId="{054876F3-951B-429D-B99A-D8D70259E16C}" type="pres">
      <dgm:prSet presAssocID="{55665181-E717-4BD8-95B0-6005A76B268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0DC6219-3C51-4943-9A0B-CBC770E63C46}" type="pres">
      <dgm:prSet presAssocID="{55665181-E717-4BD8-95B0-6005A76B268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994AD-7E35-49DC-90BD-42E3D7E3905C}" type="pres">
      <dgm:prSet presAssocID="{55665181-E717-4BD8-95B0-6005A76B268C}" presName="negativeSpace" presStyleCnt="0"/>
      <dgm:spPr/>
    </dgm:pt>
    <dgm:pt modelId="{ADBC7FAC-2086-4CD8-B903-2D2FC9A4DC13}" type="pres">
      <dgm:prSet presAssocID="{55665181-E717-4BD8-95B0-6005A76B268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6069C9F-00BC-4CE8-9F22-541EA7AC6C6A}" type="presOf" srcId="{55665181-E717-4BD8-95B0-6005A76B268C}" destId="{D0DC6219-3C51-4943-9A0B-CBC770E63C46}" srcOrd="1" destOrd="0" presId="urn:microsoft.com/office/officeart/2005/8/layout/list1"/>
    <dgm:cxn modelId="{4DACDB4A-E092-4FD2-8E04-A00BAC30FEEA}" srcId="{F72201CE-9D3D-45A6-9B77-0DDBAAE468A0}" destId="{F49E770A-402F-49AA-A312-8B83BCA3D0A8}" srcOrd="1" destOrd="0" parTransId="{B3DFCA75-3D75-4B1B-8E50-5FF0CF0CE0CD}" sibTransId="{E82667FA-CA5F-43EC-B539-7194E73A17AC}"/>
    <dgm:cxn modelId="{AF614FEC-086C-4FEB-ADF6-FD38A8AD3394}" srcId="{F72201CE-9D3D-45A6-9B77-0DDBAAE468A0}" destId="{0E0257C8-5BFE-451B-A286-EC17389239A8}" srcOrd="0" destOrd="0" parTransId="{5D97EC17-8C62-4551-A8C8-D58616FC23F1}" sibTransId="{95DCC584-9BDB-4D91-9B41-7A50319CEE3E}"/>
    <dgm:cxn modelId="{8E48B3BC-A8DD-4D9A-8227-69507A36CBA1}" type="presOf" srcId="{F49E770A-402F-49AA-A312-8B83BCA3D0A8}" destId="{5C2F80B8-CACB-460F-B545-963D073D4088}" srcOrd="1" destOrd="0" presId="urn:microsoft.com/office/officeart/2005/8/layout/list1"/>
    <dgm:cxn modelId="{C51ABFC0-28F2-4E37-B6BD-1122AE3697EB}" type="presOf" srcId="{F49E770A-402F-49AA-A312-8B83BCA3D0A8}" destId="{7DFC1FBE-21A2-4E9A-919C-5B9BCA538F1C}" srcOrd="0" destOrd="0" presId="urn:microsoft.com/office/officeart/2005/8/layout/list1"/>
    <dgm:cxn modelId="{41F3FE1D-7636-4B72-A06F-DE372A80DCB4}" type="presOf" srcId="{D7710867-862A-4B3A-B35E-4C56F2B0A5C3}" destId="{4A6BD424-C097-49BB-AE49-0255EB2BD87D}" srcOrd="1" destOrd="0" presId="urn:microsoft.com/office/officeart/2005/8/layout/list1"/>
    <dgm:cxn modelId="{940B3ACD-F872-4BA5-8A7F-5A5CB0C779B0}" type="presOf" srcId="{0E0257C8-5BFE-451B-A286-EC17389239A8}" destId="{FE16D9F2-D889-4540-8760-C2894F8FCE77}" srcOrd="0" destOrd="0" presId="urn:microsoft.com/office/officeart/2005/8/layout/list1"/>
    <dgm:cxn modelId="{FAB448FB-7A80-4EAF-8B84-8B364C759262}" type="presOf" srcId="{0E0257C8-5BFE-451B-A286-EC17389239A8}" destId="{2164AFF1-B307-44FE-A98A-C1500437FD37}" srcOrd="1" destOrd="0" presId="urn:microsoft.com/office/officeart/2005/8/layout/list1"/>
    <dgm:cxn modelId="{301C3AF9-EED1-4579-AF36-1C22E4505217}" type="presOf" srcId="{F72201CE-9D3D-45A6-9B77-0DDBAAE468A0}" destId="{A85E8005-4ADD-4E32-A396-4E84E4ED8E5C}" srcOrd="0" destOrd="0" presId="urn:microsoft.com/office/officeart/2005/8/layout/list1"/>
    <dgm:cxn modelId="{2E5AFDCC-838B-4E20-8B43-4E34BC507DB3}" type="presOf" srcId="{D7710867-862A-4B3A-B35E-4C56F2B0A5C3}" destId="{727DE766-A46D-4EA3-9D0D-D07F0A963861}" srcOrd="0" destOrd="0" presId="urn:microsoft.com/office/officeart/2005/8/layout/list1"/>
    <dgm:cxn modelId="{4B06020F-A1B3-42F3-BACD-5F647687A454}" srcId="{F72201CE-9D3D-45A6-9B77-0DDBAAE468A0}" destId="{55665181-E717-4BD8-95B0-6005A76B268C}" srcOrd="3" destOrd="0" parTransId="{1031E842-4574-404D-8878-3BE361EA9C6E}" sibTransId="{54E313BA-55F9-4897-A7AC-6BBD199D6BA1}"/>
    <dgm:cxn modelId="{8746FB8A-BDB3-4AF3-8FC4-2A66F3E1C2EF}" type="presOf" srcId="{55665181-E717-4BD8-95B0-6005A76B268C}" destId="{054876F3-951B-429D-B99A-D8D70259E16C}" srcOrd="0" destOrd="0" presId="urn:microsoft.com/office/officeart/2005/8/layout/list1"/>
    <dgm:cxn modelId="{38CFC12F-D368-4EAC-A7CE-BE86F4FD8CA5}" srcId="{F72201CE-9D3D-45A6-9B77-0DDBAAE468A0}" destId="{D7710867-862A-4B3A-B35E-4C56F2B0A5C3}" srcOrd="2" destOrd="0" parTransId="{87AEC698-00C8-410B-9110-0BA4F9545000}" sibTransId="{08C911CD-F4AF-4E33-80FC-D74DE8737BF5}"/>
    <dgm:cxn modelId="{2461FEBE-C799-47CB-B5AC-12D51C03F7D4}" type="presParOf" srcId="{A85E8005-4ADD-4E32-A396-4E84E4ED8E5C}" destId="{E77E81F8-E2BF-4F5D-BF3E-2109153C0B34}" srcOrd="0" destOrd="0" presId="urn:microsoft.com/office/officeart/2005/8/layout/list1"/>
    <dgm:cxn modelId="{88804268-DF3B-4221-8067-3E3E3C01FE70}" type="presParOf" srcId="{E77E81F8-E2BF-4F5D-BF3E-2109153C0B34}" destId="{FE16D9F2-D889-4540-8760-C2894F8FCE77}" srcOrd="0" destOrd="0" presId="urn:microsoft.com/office/officeart/2005/8/layout/list1"/>
    <dgm:cxn modelId="{7B457BA6-FB8C-487F-9268-E2477A0FEB2C}" type="presParOf" srcId="{E77E81F8-E2BF-4F5D-BF3E-2109153C0B34}" destId="{2164AFF1-B307-44FE-A98A-C1500437FD37}" srcOrd="1" destOrd="0" presId="urn:microsoft.com/office/officeart/2005/8/layout/list1"/>
    <dgm:cxn modelId="{00722FE0-3B41-4407-AC3B-AC749156512E}" type="presParOf" srcId="{A85E8005-4ADD-4E32-A396-4E84E4ED8E5C}" destId="{9D68D2E8-4D21-4C88-AEEE-83512D5FC093}" srcOrd="1" destOrd="0" presId="urn:microsoft.com/office/officeart/2005/8/layout/list1"/>
    <dgm:cxn modelId="{7FEE2BCF-9BA5-4BEF-BFEE-56C30605D767}" type="presParOf" srcId="{A85E8005-4ADD-4E32-A396-4E84E4ED8E5C}" destId="{AEF1F185-FB03-4A0A-B860-4C27DBAC1498}" srcOrd="2" destOrd="0" presId="urn:microsoft.com/office/officeart/2005/8/layout/list1"/>
    <dgm:cxn modelId="{1877FF08-7A57-4ACA-83C1-987D43A4AA1E}" type="presParOf" srcId="{A85E8005-4ADD-4E32-A396-4E84E4ED8E5C}" destId="{F8F98570-D7B0-444D-86E5-9AA593A80F06}" srcOrd="3" destOrd="0" presId="urn:microsoft.com/office/officeart/2005/8/layout/list1"/>
    <dgm:cxn modelId="{90B3AE6C-469B-4966-96F7-3839EC5307D9}" type="presParOf" srcId="{A85E8005-4ADD-4E32-A396-4E84E4ED8E5C}" destId="{571F002A-9189-46D3-82BC-B8BAB3CB354B}" srcOrd="4" destOrd="0" presId="urn:microsoft.com/office/officeart/2005/8/layout/list1"/>
    <dgm:cxn modelId="{F7F3340C-DAB8-4905-9BD3-B53AEEBDA4D9}" type="presParOf" srcId="{571F002A-9189-46D3-82BC-B8BAB3CB354B}" destId="{7DFC1FBE-21A2-4E9A-919C-5B9BCA538F1C}" srcOrd="0" destOrd="0" presId="urn:microsoft.com/office/officeart/2005/8/layout/list1"/>
    <dgm:cxn modelId="{46171421-E2A4-47C0-81BF-20DE654AE571}" type="presParOf" srcId="{571F002A-9189-46D3-82BC-B8BAB3CB354B}" destId="{5C2F80B8-CACB-460F-B545-963D073D4088}" srcOrd="1" destOrd="0" presId="urn:microsoft.com/office/officeart/2005/8/layout/list1"/>
    <dgm:cxn modelId="{6D7CDACE-3C16-457E-9E01-35DEACE4EDD0}" type="presParOf" srcId="{A85E8005-4ADD-4E32-A396-4E84E4ED8E5C}" destId="{65AB0225-66D4-43FB-AA52-DCC91FC35F63}" srcOrd="5" destOrd="0" presId="urn:microsoft.com/office/officeart/2005/8/layout/list1"/>
    <dgm:cxn modelId="{782293BB-26C6-49B9-AFF6-D4D705D9D27B}" type="presParOf" srcId="{A85E8005-4ADD-4E32-A396-4E84E4ED8E5C}" destId="{4C7AD032-AB26-49BF-BD38-F3E357BB43B5}" srcOrd="6" destOrd="0" presId="urn:microsoft.com/office/officeart/2005/8/layout/list1"/>
    <dgm:cxn modelId="{E82E9865-20C4-484A-9F96-B3ECC53FEE7A}" type="presParOf" srcId="{A85E8005-4ADD-4E32-A396-4E84E4ED8E5C}" destId="{E06A1BF4-3223-4210-92D5-742EA56C9735}" srcOrd="7" destOrd="0" presId="urn:microsoft.com/office/officeart/2005/8/layout/list1"/>
    <dgm:cxn modelId="{66795E23-1A02-4648-9C9C-5886AF1823CF}" type="presParOf" srcId="{A85E8005-4ADD-4E32-A396-4E84E4ED8E5C}" destId="{15AFAD8A-F43D-4F27-8F0E-92926D18E36A}" srcOrd="8" destOrd="0" presId="urn:microsoft.com/office/officeart/2005/8/layout/list1"/>
    <dgm:cxn modelId="{B0E0DF55-F297-481B-AEE6-7710FD4C0377}" type="presParOf" srcId="{15AFAD8A-F43D-4F27-8F0E-92926D18E36A}" destId="{727DE766-A46D-4EA3-9D0D-D07F0A963861}" srcOrd="0" destOrd="0" presId="urn:microsoft.com/office/officeart/2005/8/layout/list1"/>
    <dgm:cxn modelId="{33D28F54-A1FF-4F1E-91AD-BEEC91F5CCFD}" type="presParOf" srcId="{15AFAD8A-F43D-4F27-8F0E-92926D18E36A}" destId="{4A6BD424-C097-49BB-AE49-0255EB2BD87D}" srcOrd="1" destOrd="0" presId="urn:microsoft.com/office/officeart/2005/8/layout/list1"/>
    <dgm:cxn modelId="{C01420F3-B4F3-4055-BF2B-9BDC8F7B6EB9}" type="presParOf" srcId="{A85E8005-4ADD-4E32-A396-4E84E4ED8E5C}" destId="{B2DE1121-4984-4A23-9C2F-CC563A6C40DA}" srcOrd="9" destOrd="0" presId="urn:microsoft.com/office/officeart/2005/8/layout/list1"/>
    <dgm:cxn modelId="{F7B25E21-7AC1-4F6F-A834-D4D4C04918F4}" type="presParOf" srcId="{A85E8005-4ADD-4E32-A396-4E84E4ED8E5C}" destId="{63E0E885-8C97-4F06-B17A-C904236F11DD}" srcOrd="10" destOrd="0" presId="urn:microsoft.com/office/officeart/2005/8/layout/list1"/>
    <dgm:cxn modelId="{1E339EF3-B137-4A2F-82CA-B4652F19DEB5}" type="presParOf" srcId="{A85E8005-4ADD-4E32-A396-4E84E4ED8E5C}" destId="{D38E2B66-6C16-4915-B57B-B8B2DBD629E8}" srcOrd="11" destOrd="0" presId="urn:microsoft.com/office/officeart/2005/8/layout/list1"/>
    <dgm:cxn modelId="{805574C7-5993-4575-864A-BD7B7623D200}" type="presParOf" srcId="{A85E8005-4ADD-4E32-A396-4E84E4ED8E5C}" destId="{93FEB04D-DFBD-44BB-A052-2A903770A02F}" srcOrd="12" destOrd="0" presId="urn:microsoft.com/office/officeart/2005/8/layout/list1"/>
    <dgm:cxn modelId="{3EC3006A-3BB3-4258-B752-4075C0C0D3CE}" type="presParOf" srcId="{93FEB04D-DFBD-44BB-A052-2A903770A02F}" destId="{054876F3-951B-429D-B99A-D8D70259E16C}" srcOrd="0" destOrd="0" presId="urn:microsoft.com/office/officeart/2005/8/layout/list1"/>
    <dgm:cxn modelId="{47B5E91B-4495-4B4B-B066-EC65BC5E6A98}" type="presParOf" srcId="{93FEB04D-DFBD-44BB-A052-2A903770A02F}" destId="{D0DC6219-3C51-4943-9A0B-CBC770E63C46}" srcOrd="1" destOrd="0" presId="urn:microsoft.com/office/officeart/2005/8/layout/list1"/>
    <dgm:cxn modelId="{A47773D5-065B-4937-B212-0FC5CD1BB52B}" type="presParOf" srcId="{A85E8005-4ADD-4E32-A396-4E84E4ED8E5C}" destId="{D38994AD-7E35-49DC-90BD-42E3D7E3905C}" srcOrd="13" destOrd="0" presId="urn:microsoft.com/office/officeart/2005/8/layout/list1"/>
    <dgm:cxn modelId="{65F57D1B-D7F9-4CE6-B31D-9ABFC637B425}" type="presParOf" srcId="{A85E8005-4ADD-4E32-A396-4E84E4ED8E5C}" destId="{ADBC7FAC-2086-4CD8-B903-2D2FC9A4DC1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06FA61-5AF5-4A20-861D-4DC792357189}" type="doc">
      <dgm:prSet loTypeId="urn:microsoft.com/office/officeart/2005/8/layout/vList2" loCatId="list" qsTypeId="urn:microsoft.com/office/officeart/2005/8/quickstyle/3d1" qsCatId="3D" csTypeId="urn:microsoft.com/office/officeart/2005/8/colors/accent4_3" csCatId="accent4"/>
      <dgm:spPr/>
      <dgm:t>
        <a:bodyPr/>
        <a:lstStyle/>
        <a:p>
          <a:endParaRPr lang="ru-RU"/>
        </a:p>
      </dgm:t>
    </dgm:pt>
    <dgm:pt modelId="{A60F1849-E826-4C88-94ED-AE557B5AF2D5}">
      <dgm:prSet/>
      <dgm:spPr/>
      <dgm:t>
        <a:bodyPr/>
        <a:lstStyle/>
        <a:p>
          <a:pPr algn="ctr" rtl="0"/>
          <a:r>
            <a:rPr lang="ru-RU" b="1" smtClean="0">
              <a:latin typeface="Arial Black" pitchFamily="34" charset="0"/>
            </a:rPr>
            <a:t>За ступенем об'єктивності й достовірності змісту </a:t>
          </a:r>
          <a:endParaRPr lang="ru-RU" b="1" dirty="0">
            <a:latin typeface="Arial Black" pitchFamily="34" charset="0"/>
          </a:endParaRPr>
        </a:p>
      </dgm:t>
    </dgm:pt>
    <dgm:pt modelId="{E49771BD-E00A-480F-BA9E-AAA0DB3B1E36}" type="parTrans" cxnId="{59B69461-8C8B-481E-B51E-EC606BB0DA60}">
      <dgm:prSet/>
      <dgm:spPr/>
      <dgm:t>
        <a:bodyPr/>
        <a:lstStyle/>
        <a:p>
          <a:pPr algn="ctr"/>
          <a:endParaRPr lang="ru-RU"/>
        </a:p>
      </dgm:t>
    </dgm:pt>
    <dgm:pt modelId="{67C6FDE1-9AF6-4D40-90F4-ED4517F31BF8}" type="sibTrans" cxnId="{59B69461-8C8B-481E-B51E-EC606BB0DA60}">
      <dgm:prSet/>
      <dgm:spPr/>
      <dgm:t>
        <a:bodyPr/>
        <a:lstStyle/>
        <a:p>
          <a:pPr algn="ctr"/>
          <a:endParaRPr lang="ru-RU"/>
        </a:p>
      </dgm:t>
    </dgm:pt>
    <dgm:pt modelId="{1A4DB950-2EAD-4750-8DC1-9FFA16A7A249}">
      <dgm:prSet custT="1"/>
      <dgm:spPr/>
      <dgm:t>
        <a:bodyPr/>
        <a:lstStyle/>
        <a:p>
          <a:pPr algn="l" rtl="0"/>
          <a:r>
            <a:rPr lang="ru-RU" sz="3200" b="1" dirty="0" smtClean="0"/>
            <a:t>карти-</a:t>
          </a:r>
          <a:r>
            <a:rPr lang="ru-RU" sz="3200" b="1" dirty="0" err="1" smtClean="0"/>
            <a:t>спостереження</a:t>
          </a:r>
          <a:endParaRPr lang="ru-RU" sz="3200" b="1" dirty="0"/>
        </a:p>
      </dgm:t>
    </dgm:pt>
    <dgm:pt modelId="{CA2FA6B1-2D54-4717-85AA-8E55C6DAE772}" type="parTrans" cxnId="{6CC6D112-36A8-4648-B549-B38FDFFEF39D}">
      <dgm:prSet/>
      <dgm:spPr/>
      <dgm:t>
        <a:bodyPr/>
        <a:lstStyle/>
        <a:p>
          <a:pPr algn="ctr"/>
          <a:endParaRPr lang="ru-RU"/>
        </a:p>
      </dgm:t>
    </dgm:pt>
    <dgm:pt modelId="{EA0A8790-6F5E-4ADF-9669-2EBA5680115A}" type="sibTrans" cxnId="{6CC6D112-36A8-4648-B549-B38FDFFEF39D}">
      <dgm:prSet/>
      <dgm:spPr/>
      <dgm:t>
        <a:bodyPr/>
        <a:lstStyle/>
        <a:p>
          <a:pPr algn="ctr"/>
          <a:endParaRPr lang="ru-RU"/>
        </a:p>
      </dgm:t>
    </dgm:pt>
    <dgm:pt modelId="{0C9D687D-83B4-457D-A115-06C3510D903F}">
      <dgm:prSet custT="1"/>
      <dgm:spPr/>
      <dgm:t>
        <a:bodyPr/>
        <a:lstStyle/>
        <a:p>
          <a:pPr algn="l" rtl="0"/>
          <a:r>
            <a:rPr lang="ru-RU" sz="3200" b="1" dirty="0" smtClean="0"/>
            <a:t>карти-</a:t>
          </a:r>
          <a:r>
            <a:rPr lang="ru-RU" sz="3200" b="1" dirty="0" err="1" smtClean="0"/>
            <a:t>висновки</a:t>
          </a:r>
          <a:endParaRPr lang="ru-RU" sz="3200" b="1" dirty="0"/>
        </a:p>
      </dgm:t>
    </dgm:pt>
    <dgm:pt modelId="{80859EA0-53DC-4057-A662-93743CA50FD0}" type="parTrans" cxnId="{913A5B2C-BEBA-4EBF-8CEA-C8C52442CA23}">
      <dgm:prSet/>
      <dgm:spPr/>
      <dgm:t>
        <a:bodyPr/>
        <a:lstStyle/>
        <a:p>
          <a:pPr algn="ctr"/>
          <a:endParaRPr lang="ru-RU"/>
        </a:p>
      </dgm:t>
    </dgm:pt>
    <dgm:pt modelId="{3E0712AF-64BB-4994-B809-644FA3A9949C}" type="sibTrans" cxnId="{913A5B2C-BEBA-4EBF-8CEA-C8C52442CA23}">
      <dgm:prSet/>
      <dgm:spPr/>
      <dgm:t>
        <a:bodyPr/>
        <a:lstStyle/>
        <a:p>
          <a:pPr algn="ctr"/>
          <a:endParaRPr lang="ru-RU"/>
        </a:p>
      </dgm:t>
    </dgm:pt>
    <dgm:pt modelId="{1AA18FB8-8B4A-448A-B730-E194CA55C6CD}">
      <dgm:prSet custT="1"/>
      <dgm:spPr/>
      <dgm:t>
        <a:bodyPr/>
        <a:lstStyle/>
        <a:p>
          <a:pPr algn="l" rtl="0"/>
          <a:r>
            <a:rPr lang="ru-RU" sz="3200" b="1" dirty="0" smtClean="0"/>
            <a:t>карти-</a:t>
          </a:r>
          <a:r>
            <a:rPr lang="ru-RU" sz="3200" b="1" dirty="0" err="1" smtClean="0"/>
            <a:t>гіпотетичні</a:t>
          </a:r>
          <a:r>
            <a:rPr lang="ru-RU" sz="3200" b="1" dirty="0" smtClean="0"/>
            <a:t> </a:t>
          </a:r>
          <a:endParaRPr lang="ru-RU" sz="3200" b="1" dirty="0"/>
        </a:p>
      </dgm:t>
    </dgm:pt>
    <dgm:pt modelId="{144D7F08-CB12-4537-A69C-547B9EEADF3F}" type="parTrans" cxnId="{988B6959-0F5E-4968-A6B4-267E10D8B527}">
      <dgm:prSet/>
      <dgm:spPr/>
      <dgm:t>
        <a:bodyPr/>
        <a:lstStyle/>
        <a:p>
          <a:pPr algn="ctr"/>
          <a:endParaRPr lang="ru-RU"/>
        </a:p>
      </dgm:t>
    </dgm:pt>
    <dgm:pt modelId="{001D1D3C-9D78-4189-AA56-5F2F057E093C}" type="sibTrans" cxnId="{988B6959-0F5E-4968-A6B4-267E10D8B527}">
      <dgm:prSet/>
      <dgm:spPr/>
      <dgm:t>
        <a:bodyPr/>
        <a:lstStyle/>
        <a:p>
          <a:pPr algn="ctr"/>
          <a:endParaRPr lang="ru-RU"/>
        </a:p>
      </dgm:t>
    </dgm:pt>
    <dgm:pt modelId="{83E94D18-9A9E-49C5-AB66-8B4DF356E57B}">
      <dgm:prSet custT="1"/>
      <dgm:spPr/>
      <dgm:t>
        <a:bodyPr/>
        <a:lstStyle/>
        <a:p>
          <a:pPr algn="l" rtl="0"/>
          <a:r>
            <a:rPr lang="ru-RU" sz="3200" b="1" dirty="0" smtClean="0"/>
            <a:t>карти-</a:t>
          </a:r>
          <a:r>
            <a:rPr lang="ru-RU" sz="3200" b="1" dirty="0" err="1" smtClean="0"/>
            <a:t>тенденціозні</a:t>
          </a:r>
          <a:endParaRPr lang="ru-RU" sz="3200" b="1" dirty="0"/>
        </a:p>
      </dgm:t>
    </dgm:pt>
    <dgm:pt modelId="{D2998017-4552-4EC7-9D00-F89B97968F48}" type="parTrans" cxnId="{D70C45B6-E074-4B87-BD0F-813DE01092E1}">
      <dgm:prSet/>
      <dgm:spPr/>
      <dgm:t>
        <a:bodyPr/>
        <a:lstStyle/>
        <a:p>
          <a:pPr algn="ctr"/>
          <a:endParaRPr lang="ru-RU"/>
        </a:p>
      </dgm:t>
    </dgm:pt>
    <dgm:pt modelId="{69F8E2C7-4742-4DC1-BC5C-E253E2DC6E84}" type="sibTrans" cxnId="{D70C45B6-E074-4B87-BD0F-813DE01092E1}">
      <dgm:prSet/>
      <dgm:spPr/>
      <dgm:t>
        <a:bodyPr/>
        <a:lstStyle/>
        <a:p>
          <a:pPr algn="ctr"/>
          <a:endParaRPr lang="ru-RU"/>
        </a:p>
      </dgm:t>
    </dgm:pt>
    <dgm:pt modelId="{C553278C-84B5-4E9A-B8D6-4484DBA30CFB}" type="pres">
      <dgm:prSet presAssocID="{D206FA61-5AF5-4A20-861D-4DC7923571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986625-6F5D-4507-BC1D-A16EF8801553}" type="pres">
      <dgm:prSet presAssocID="{A60F1849-E826-4C88-94ED-AE557B5AF2D5}" presName="parentText" presStyleLbl="node1" presStyleIdx="0" presStyleCnt="5" custLinFactNeighborX="-725" custLinFactNeighborY="27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4906A-ABE0-4AF4-9C12-1C8476D2B31A}" type="pres">
      <dgm:prSet presAssocID="{67C6FDE1-9AF6-4D40-90F4-ED4517F31BF8}" presName="spacer" presStyleCnt="0"/>
      <dgm:spPr/>
    </dgm:pt>
    <dgm:pt modelId="{A08BDE86-A6A6-41D1-B869-9EEF8AF0403C}" type="pres">
      <dgm:prSet presAssocID="{1A4DB950-2EAD-4750-8DC1-9FFA16A7A249}" presName="parentText" presStyleLbl="node1" presStyleIdx="1" presStyleCnt="5" custLinFactNeighborX="122" custLinFactNeighborY="79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D1ACE-CEA4-4A62-9C83-54D598BBB3CF}" type="pres">
      <dgm:prSet presAssocID="{EA0A8790-6F5E-4ADF-9669-2EBA5680115A}" presName="spacer" presStyleCnt="0"/>
      <dgm:spPr/>
    </dgm:pt>
    <dgm:pt modelId="{DE3218F4-3450-4F00-AF58-B67D3C69A640}" type="pres">
      <dgm:prSet presAssocID="{0C9D687D-83B4-457D-A115-06C3510D903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3BCD1-3A09-47D5-91CD-12F1C5D38BCE}" type="pres">
      <dgm:prSet presAssocID="{3E0712AF-64BB-4994-B809-644FA3A9949C}" presName="spacer" presStyleCnt="0"/>
      <dgm:spPr/>
    </dgm:pt>
    <dgm:pt modelId="{15E12BEB-A82B-4A99-AF7F-B8025E415D64}" type="pres">
      <dgm:prSet presAssocID="{1AA18FB8-8B4A-448A-B730-E194CA55C6C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6572F-C112-4F46-A0C4-1ACF157C704B}" type="pres">
      <dgm:prSet presAssocID="{001D1D3C-9D78-4189-AA56-5F2F057E093C}" presName="spacer" presStyleCnt="0"/>
      <dgm:spPr/>
    </dgm:pt>
    <dgm:pt modelId="{430CE183-1AD0-4AC3-BAD2-D1F1177C824F}" type="pres">
      <dgm:prSet presAssocID="{83E94D18-9A9E-49C5-AB66-8B4DF356E57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C6D112-36A8-4648-B549-B38FDFFEF39D}" srcId="{D206FA61-5AF5-4A20-861D-4DC792357189}" destId="{1A4DB950-2EAD-4750-8DC1-9FFA16A7A249}" srcOrd="1" destOrd="0" parTransId="{CA2FA6B1-2D54-4717-85AA-8E55C6DAE772}" sibTransId="{EA0A8790-6F5E-4ADF-9669-2EBA5680115A}"/>
    <dgm:cxn modelId="{D70C45B6-E074-4B87-BD0F-813DE01092E1}" srcId="{D206FA61-5AF5-4A20-861D-4DC792357189}" destId="{83E94D18-9A9E-49C5-AB66-8B4DF356E57B}" srcOrd="4" destOrd="0" parTransId="{D2998017-4552-4EC7-9D00-F89B97968F48}" sibTransId="{69F8E2C7-4742-4DC1-BC5C-E253E2DC6E84}"/>
    <dgm:cxn modelId="{1AF25237-4870-4F55-A132-BE0A8604710D}" type="presOf" srcId="{1A4DB950-2EAD-4750-8DC1-9FFA16A7A249}" destId="{A08BDE86-A6A6-41D1-B869-9EEF8AF0403C}" srcOrd="0" destOrd="0" presId="urn:microsoft.com/office/officeart/2005/8/layout/vList2"/>
    <dgm:cxn modelId="{913A5B2C-BEBA-4EBF-8CEA-C8C52442CA23}" srcId="{D206FA61-5AF5-4A20-861D-4DC792357189}" destId="{0C9D687D-83B4-457D-A115-06C3510D903F}" srcOrd="2" destOrd="0" parTransId="{80859EA0-53DC-4057-A662-93743CA50FD0}" sibTransId="{3E0712AF-64BB-4994-B809-644FA3A9949C}"/>
    <dgm:cxn modelId="{DD6B9EF7-039D-4D0A-8469-633E9DF2E19A}" type="presOf" srcId="{1AA18FB8-8B4A-448A-B730-E194CA55C6CD}" destId="{15E12BEB-A82B-4A99-AF7F-B8025E415D64}" srcOrd="0" destOrd="0" presId="urn:microsoft.com/office/officeart/2005/8/layout/vList2"/>
    <dgm:cxn modelId="{A5CBA939-037F-4036-BD6D-013475B83F43}" type="presOf" srcId="{83E94D18-9A9E-49C5-AB66-8B4DF356E57B}" destId="{430CE183-1AD0-4AC3-BAD2-D1F1177C824F}" srcOrd="0" destOrd="0" presId="urn:microsoft.com/office/officeart/2005/8/layout/vList2"/>
    <dgm:cxn modelId="{D34FE866-B5BD-4232-AEF9-AA645C7BDF5B}" type="presOf" srcId="{A60F1849-E826-4C88-94ED-AE557B5AF2D5}" destId="{DB986625-6F5D-4507-BC1D-A16EF8801553}" srcOrd="0" destOrd="0" presId="urn:microsoft.com/office/officeart/2005/8/layout/vList2"/>
    <dgm:cxn modelId="{01A98ECE-0D9D-47D7-B508-985C81AD21DE}" type="presOf" srcId="{0C9D687D-83B4-457D-A115-06C3510D903F}" destId="{DE3218F4-3450-4F00-AF58-B67D3C69A640}" srcOrd="0" destOrd="0" presId="urn:microsoft.com/office/officeart/2005/8/layout/vList2"/>
    <dgm:cxn modelId="{59B69461-8C8B-481E-B51E-EC606BB0DA60}" srcId="{D206FA61-5AF5-4A20-861D-4DC792357189}" destId="{A60F1849-E826-4C88-94ED-AE557B5AF2D5}" srcOrd="0" destOrd="0" parTransId="{E49771BD-E00A-480F-BA9E-AAA0DB3B1E36}" sibTransId="{67C6FDE1-9AF6-4D40-90F4-ED4517F31BF8}"/>
    <dgm:cxn modelId="{AC64D716-BF1E-4D6E-ABE1-B7CE0B12F31C}" type="presOf" srcId="{D206FA61-5AF5-4A20-861D-4DC792357189}" destId="{C553278C-84B5-4E9A-B8D6-4484DBA30CFB}" srcOrd="0" destOrd="0" presId="urn:microsoft.com/office/officeart/2005/8/layout/vList2"/>
    <dgm:cxn modelId="{988B6959-0F5E-4968-A6B4-267E10D8B527}" srcId="{D206FA61-5AF5-4A20-861D-4DC792357189}" destId="{1AA18FB8-8B4A-448A-B730-E194CA55C6CD}" srcOrd="3" destOrd="0" parTransId="{144D7F08-CB12-4537-A69C-547B9EEADF3F}" sibTransId="{001D1D3C-9D78-4189-AA56-5F2F057E093C}"/>
    <dgm:cxn modelId="{E42A1183-03F6-4663-8644-6060857E843A}" type="presParOf" srcId="{C553278C-84B5-4E9A-B8D6-4484DBA30CFB}" destId="{DB986625-6F5D-4507-BC1D-A16EF8801553}" srcOrd="0" destOrd="0" presId="urn:microsoft.com/office/officeart/2005/8/layout/vList2"/>
    <dgm:cxn modelId="{83C8E53F-593E-4827-9B1D-C34A271921BF}" type="presParOf" srcId="{C553278C-84B5-4E9A-B8D6-4484DBA30CFB}" destId="{D694906A-ABE0-4AF4-9C12-1C8476D2B31A}" srcOrd="1" destOrd="0" presId="urn:microsoft.com/office/officeart/2005/8/layout/vList2"/>
    <dgm:cxn modelId="{43813F97-C7B9-457C-8375-8D4EA054D900}" type="presParOf" srcId="{C553278C-84B5-4E9A-B8D6-4484DBA30CFB}" destId="{A08BDE86-A6A6-41D1-B869-9EEF8AF0403C}" srcOrd="2" destOrd="0" presId="urn:microsoft.com/office/officeart/2005/8/layout/vList2"/>
    <dgm:cxn modelId="{09F50943-40CC-45C9-BF89-F995A09B5A4F}" type="presParOf" srcId="{C553278C-84B5-4E9A-B8D6-4484DBA30CFB}" destId="{A6CD1ACE-CEA4-4A62-9C83-54D598BBB3CF}" srcOrd="3" destOrd="0" presId="urn:microsoft.com/office/officeart/2005/8/layout/vList2"/>
    <dgm:cxn modelId="{48490091-1418-441E-8156-19526EA775B7}" type="presParOf" srcId="{C553278C-84B5-4E9A-B8D6-4484DBA30CFB}" destId="{DE3218F4-3450-4F00-AF58-B67D3C69A640}" srcOrd="4" destOrd="0" presId="urn:microsoft.com/office/officeart/2005/8/layout/vList2"/>
    <dgm:cxn modelId="{62F3F92C-960E-47CF-92AE-2A0468A9943D}" type="presParOf" srcId="{C553278C-84B5-4E9A-B8D6-4484DBA30CFB}" destId="{35B3BCD1-3A09-47D5-91CD-12F1C5D38BCE}" srcOrd="5" destOrd="0" presId="urn:microsoft.com/office/officeart/2005/8/layout/vList2"/>
    <dgm:cxn modelId="{11C28904-501B-44E8-AC53-A9E9A1111C8F}" type="presParOf" srcId="{C553278C-84B5-4E9A-B8D6-4484DBA30CFB}" destId="{15E12BEB-A82B-4A99-AF7F-B8025E415D64}" srcOrd="6" destOrd="0" presId="urn:microsoft.com/office/officeart/2005/8/layout/vList2"/>
    <dgm:cxn modelId="{E7C5123E-A3B1-4068-A46B-01CF8126B6DC}" type="presParOf" srcId="{C553278C-84B5-4E9A-B8D6-4484DBA30CFB}" destId="{C4A6572F-C112-4F46-A0C4-1ACF157C704B}" srcOrd="7" destOrd="0" presId="urn:microsoft.com/office/officeart/2005/8/layout/vList2"/>
    <dgm:cxn modelId="{54DEDD21-0430-4DE8-BC2E-726D614729D4}" type="presParOf" srcId="{C553278C-84B5-4E9A-B8D6-4484DBA30CFB}" destId="{430CE183-1AD0-4AC3-BAD2-D1F1177C824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B4F4D0-A79D-478C-A9E8-AF18099A6048}" type="doc">
      <dgm:prSet loTypeId="urn:microsoft.com/office/officeart/2008/layout/VerticalCurvedList" loCatId="list" qsTypeId="urn:microsoft.com/office/officeart/2005/8/quickstyle/3d5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810E17E-3125-4F0D-B6F9-7EE99212FFFA}">
      <dgm:prSet custT="1"/>
      <dgm:spPr>
        <a:solidFill>
          <a:srgbClr val="00B0F0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/>
            <a:t>В </a:t>
          </a:r>
          <a:r>
            <a:rPr lang="ru-RU" sz="2800" b="1" dirty="0" err="1" smtClean="0"/>
            <a:t>залежності</a:t>
          </a:r>
          <a:r>
            <a:rPr lang="ru-RU" sz="2800" b="1" dirty="0" smtClean="0"/>
            <a:t> </a:t>
          </a:r>
          <a:r>
            <a:rPr lang="ru-RU" sz="2800" b="1" dirty="0" err="1" smtClean="0"/>
            <a:t>від</a:t>
          </a:r>
          <a:r>
            <a:rPr lang="ru-RU" sz="2800" b="1" dirty="0" smtClean="0"/>
            <a:t> характеру й </a:t>
          </a:r>
          <a:r>
            <a:rPr lang="ru-RU" sz="2800" b="1" dirty="0" err="1" smtClean="0"/>
            <a:t>ступеня</a:t>
          </a:r>
          <a:r>
            <a:rPr lang="ru-RU" sz="2800" b="1" dirty="0" smtClean="0"/>
            <a:t> </a:t>
          </a:r>
          <a:r>
            <a:rPr lang="ru-RU" sz="2800" b="1" dirty="0" err="1" smtClean="0"/>
            <a:t>практичної</a:t>
          </a:r>
          <a:r>
            <a:rPr lang="ru-RU" sz="2800" b="1" dirty="0" smtClean="0"/>
            <a:t> </a:t>
          </a:r>
          <a:r>
            <a:rPr lang="ru-RU" sz="2800" b="1" dirty="0" err="1" smtClean="0"/>
            <a:t>направленості</a:t>
          </a:r>
          <a:r>
            <a:rPr lang="ru-RU" sz="2800" b="1" dirty="0" smtClean="0"/>
            <a:t> </a:t>
          </a:r>
          <a:r>
            <a:rPr lang="ru-RU" sz="2800" b="1" dirty="0" err="1" smtClean="0"/>
            <a:t>змісту</a:t>
          </a:r>
          <a:r>
            <a:rPr lang="ru-RU" sz="2800" b="1" dirty="0" smtClean="0"/>
            <a:t> </a:t>
          </a:r>
        </a:p>
        <a:p>
          <a:pPr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dirty="0"/>
        </a:p>
      </dgm:t>
    </dgm:pt>
    <dgm:pt modelId="{11EF0201-66B7-4AB3-AAA9-0F761CAD7C69}" type="parTrans" cxnId="{3D37C04E-614F-4602-B247-317C61FC3B4C}">
      <dgm:prSet/>
      <dgm:spPr/>
      <dgm:t>
        <a:bodyPr/>
        <a:lstStyle/>
        <a:p>
          <a:endParaRPr lang="ru-RU" sz="2800"/>
        </a:p>
      </dgm:t>
    </dgm:pt>
    <dgm:pt modelId="{30D79EDA-B351-400B-977D-9BD35FF989ED}" type="sibTrans" cxnId="{3D37C04E-614F-4602-B247-317C61FC3B4C}">
      <dgm:prSet/>
      <dgm:spPr/>
      <dgm:t>
        <a:bodyPr/>
        <a:lstStyle/>
        <a:p>
          <a:endParaRPr lang="ru-RU" sz="2800"/>
        </a:p>
      </dgm:t>
    </dgm:pt>
    <dgm:pt modelId="{CC7A24ED-380E-4F87-811E-85D6F4C8E79F}">
      <dgm:prSet custT="1"/>
      <dgm:spPr/>
      <dgm:t>
        <a:bodyPr/>
        <a:lstStyle/>
        <a:p>
          <a:pPr rtl="0"/>
          <a:r>
            <a:rPr lang="ru-RU" sz="3200" dirty="0" err="1" smtClean="0"/>
            <a:t>інвентаризаційні</a:t>
          </a:r>
          <a:endParaRPr lang="ru-RU" sz="3200" dirty="0"/>
        </a:p>
      </dgm:t>
    </dgm:pt>
    <dgm:pt modelId="{76358540-A234-4F36-9335-129983F2FCBE}" type="parTrans" cxnId="{95D49494-13D5-4385-85D0-1DAFCE70A1C3}">
      <dgm:prSet/>
      <dgm:spPr/>
      <dgm:t>
        <a:bodyPr/>
        <a:lstStyle/>
        <a:p>
          <a:endParaRPr lang="ru-RU" sz="2800"/>
        </a:p>
      </dgm:t>
    </dgm:pt>
    <dgm:pt modelId="{3FDE6B5A-71BF-4745-A8C5-2C60BCF7E491}" type="sibTrans" cxnId="{95D49494-13D5-4385-85D0-1DAFCE70A1C3}">
      <dgm:prSet/>
      <dgm:spPr/>
      <dgm:t>
        <a:bodyPr/>
        <a:lstStyle/>
        <a:p>
          <a:endParaRPr lang="ru-RU" sz="2800"/>
        </a:p>
      </dgm:t>
    </dgm:pt>
    <dgm:pt modelId="{92C0729A-AF0F-4AA9-85E1-64D26BCD6051}">
      <dgm:prSet custT="1"/>
      <dgm:spPr/>
      <dgm:t>
        <a:bodyPr/>
        <a:lstStyle/>
        <a:p>
          <a:pPr rtl="0"/>
          <a:r>
            <a:rPr lang="ru-RU" sz="3200" smtClean="0"/>
            <a:t>оцінні</a:t>
          </a:r>
          <a:endParaRPr lang="ru-RU" sz="3200"/>
        </a:p>
      </dgm:t>
    </dgm:pt>
    <dgm:pt modelId="{7220C8B7-239E-4723-9393-55580E363CC8}" type="parTrans" cxnId="{3F7E04C7-41E3-403B-91C7-0778F5376C0D}">
      <dgm:prSet/>
      <dgm:spPr/>
      <dgm:t>
        <a:bodyPr/>
        <a:lstStyle/>
        <a:p>
          <a:endParaRPr lang="ru-RU" sz="2800"/>
        </a:p>
      </dgm:t>
    </dgm:pt>
    <dgm:pt modelId="{A924F955-7F01-4507-8A95-8D9890AEABD0}" type="sibTrans" cxnId="{3F7E04C7-41E3-403B-91C7-0778F5376C0D}">
      <dgm:prSet/>
      <dgm:spPr/>
      <dgm:t>
        <a:bodyPr/>
        <a:lstStyle/>
        <a:p>
          <a:endParaRPr lang="ru-RU" sz="2800"/>
        </a:p>
      </dgm:t>
    </dgm:pt>
    <dgm:pt modelId="{9EFD6F45-56EC-4E0A-B89C-5CAB93FB46A5}">
      <dgm:prSet custT="1"/>
      <dgm:spPr/>
      <dgm:t>
        <a:bodyPr/>
        <a:lstStyle/>
        <a:p>
          <a:pPr rtl="0"/>
          <a:r>
            <a:rPr lang="ru-RU" sz="3200" dirty="0" err="1" smtClean="0"/>
            <a:t>рекомендаційні</a:t>
          </a:r>
          <a:r>
            <a:rPr lang="ru-RU" sz="2800" dirty="0" smtClean="0"/>
            <a:t> </a:t>
          </a:r>
          <a:endParaRPr lang="ru-RU" sz="2800" dirty="0"/>
        </a:p>
      </dgm:t>
    </dgm:pt>
    <dgm:pt modelId="{6A5F95E6-654D-4965-B651-C3A169C4C7E1}" type="parTrans" cxnId="{AA3305B4-F5E2-4551-BC15-00AF738123ED}">
      <dgm:prSet/>
      <dgm:spPr/>
      <dgm:t>
        <a:bodyPr/>
        <a:lstStyle/>
        <a:p>
          <a:endParaRPr lang="ru-RU" sz="2800"/>
        </a:p>
      </dgm:t>
    </dgm:pt>
    <dgm:pt modelId="{D313C14B-CA89-46D0-87CA-CDD2123ECAB7}" type="sibTrans" cxnId="{AA3305B4-F5E2-4551-BC15-00AF738123ED}">
      <dgm:prSet/>
      <dgm:spPr/>
      <dgm:t>
        <a:bodyPr/>
        <a:lstStyle/>
        <a:p>
          <a:endParaRPr lang="ru-RU" sz="2800"/>
        </a:p>
      </dgm:t>
    </dgm:pt>
    <dgm:pt modelId="{A36E956E-6689-462D-9961-20B00C110C06}">
      <dgm:prSet custT="1"/>
      <dgm:spPr/>
      <dgm:t>
        <a:bodyPr/>
        <a:lstStyle/>
        <a:p>
          <a:pPr rtl="0"/>
          <a:r>
            <a:rPr lang="ru-RU" sz="3200" dirty="0" err="1" smtClean="0"/>
            <a:t>прогнозні</a:t>
          </a:r>
          <a:r>
            <a:rPr lang="ru-RU" sz="2800" dirty="0" smtClean="0"/>
            <a:t> </a:t>
          </a:r>
          <a:r>
            <a:rPr lang="ru-RU" sz="3200" dirty="0" smtClean="0"/>
            <a:t>карти</a:t>
          </a:r>
          <a:endParaRPr lang="ru-RU" sz="3200" dirty="0"/>
        </a:p>
      </dgm:t>
    </dgm:pt>
    <dgm:pt modelId="{18A0524C-F36F-4D62-AAFC-AF16739B8D61}" type="parTrans" cxnId="{0806A411-257B-4012-9D71-A3EAAB5DA364}">
      <dgm:prSet/>
      <dgm:spPr/>
      <dgm:t>
        <a:bodyPr/>
        <a:lstStyle/>
        <a:p>
          <a:endParaRPr lang="ru-RU" sz="2800"/>
        </a:p>
      </dgm:t>
    </dgm:pt>
    <dgm:pt modelId="{55687A22-D46F-4AF2-872C-9C365382E830}" type="sibTrans" cxnId="{0806A411-257B-4012-9D71-A3EAAB5DA364}">
      <dgm:prSet/>
      <dgm:spPr/>
      <dgm:t>
        <a:bodyPr/>
        <a:lstStyle/>
        <a:p>
          <a:endParaRPr lang="ru-RU" sz="2800"/>
        </a:p>
      </dgm:t>
    </dgm:pt>
    <dgm:pt modelId="{88546007-3181-48E4-A75A-BC23446D8B0D}" type="pres">
      <dgm:prSet presAssocID="{EAB4F4D0-A79D-478C-A9E8-AF18099A604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9F5722E-28E0-44AB-B009-FCEDD5247C56}" type="pres">
      <dgm:prSet presAssocID="{EAB4F4D0-A79D-478C-A9E8-AF18099A6048}" presName="Name1" presStyleCnt="0"/>
      <dgm:spPr/>
    </dgm:pt>
    <dgm:pt modelId="{178661E7-DB08-4949-9404-AA776CC792A1}" type="pres">
      <dgm:prSet presAssocID="{EAB4F4D0-A79D-478C-A9E8-AF18099A6048}" presName="cycle" presStyleCnt="0"/>
      <dgm:spPr/>
    </dgm:pt>
    <dgm:pt modelId="{6CCFAF42-8E46-4073-9BAB-9809A13488CC}" type="pres">
      <dgm:prSet presAssocID="{EAB4F4D0-A79D-478C-A9E8-AF18099A6048}" presName="srcNode" presStyleLbl="node1" presStyleIdx="0" presStyleCnt="5"/>
      <dgm:spPr/>
    </dgm:pt>
    <dgm:pt modelId="{44F5677C-52AC-4AC9-B0A7-AC3FDF093A7A}" type="pres">
      <dgm:prSet presAssocID="{EAB4F4D0-A79D-478C-A9E8-AF18099A6048}" presName="conn" presStyleLbl="parChTrans1D2" presStyleIdx="0" presStyleCnt="1"/>
      <dgm:spPr/>
      <dgm:t>
        <a:bodyPr/>
        <a:lstStyle/>
        <a:p>
          <a:endParaRPr lang="ru-RU"/>
        </a:p>
      </dgm:t>
    </dgm:pt>
    <dgm:pt modelId="{07402EC6-AFA7-45E6-B0D9-D1F24C88C7E5}" type="pres">
      <dgm:prSet presAssocID="{EAB4F4D0-A79D-478C-A9E8-AF18099A6048}" presName="extraNode" presStyleLbl="node1" presStyleIdx="0" presStyleCnt="5"/>
      <dgm:spPr/>
    </dgm:pt>
    <dgm:pt modelId="{AB2241A6-357C-486E-A5ED-830A3520EFBC}" type="pres">
      <dgm:prSet presAssocID="{EAB4F4D0-A79D-478C-A9E8-AF18099A6048}" presName="dstNode" presStyleLbl="node1" presStyleIdx="0" presStyleCnt="5"/>
      <dgm:spPr/>
    </dgm:pt>
    <dgm:pt modelId="{F1CDDA7C-2B03-4619-B600-C4601B473042}" type="pres">
      <dgm:prSet presAssocID="{3810E17E-3125-4F0D-B6F9-7EE99212FFFA}" presName="text_1" presStyleLbl="node1" presStyleIdx="0" presStyleCnt="5" custLinFactNeighborX="6566" custLinFactNeighborY="-11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3A3AB-D397-4954-87FC-D2314930EEF3}" type="pres">
      <dgm:prSet presAssocID="{3810E17E-3125-4F0D-B6F9-7EE99212FFFA}" presName="accent_1" presStyleCnt="0"/>
      <dgm:spPr/>
    </dgm:pt>
    <dgm:pt modelId="{0B8E64AD-1040-43A8-9BB1-59AD1387394D}" type="pres">
      <dgm:prSet presAssocID="{3810E17E-3125-4F0D-B6F9-7EE99212FFFA}" presName="accentRepeatNode" presStyleLbl="solidFgAcc1" presStyleIdx="0" presStyleCnt="5" custLinFactNeighborX="-35867" custLinFactNeighborY="14495"/>
      <dgm:spPr/>
    </dgm:pt>
    <dgm:pt modelId="{40131A02-B164-4883-AA1C-B1EC39E601CA}" type="pres">
      <dgm:prSet presAssocID="{CC7A24ED-380E-4F87-811E-85D6F4C8E79F}" presName="text_2" presStyleLbl="node1" presStyleIdx="1" presStyleCnt="5" custLinFactNeighborX="50552" custLinFactNeighborY="6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45AF7-C2D8-4506-ADD0-A5545342FFA9}" type="pres">
      <dgm:prSet presAssocID="{CC7A24ED-380E-4F87-811E-85D6F4C8E79F}" presName="accent_2" presStyleCnt="0"/>
      <dgm:spPr/>
    </dgm:pt>
    <dgm:pt modelId="{501010C9-D311-4476-8B08-11422428FF4D}" type="pres">
      <dgm:prSet presAssocID="{CC7A24ED-380E-4F87-811E-85D6F4C8E79F}" presName="accentRepeatNode" presStyleLbl="solidFgAcc1" presStyleIdx="1" presStyleCnt="5"/>
      <dgm:spPr/>
    </dgm:pt>
    <dgm:pt modelId="{21A611BC-C931-4857-9846-A88368EC56FC}" type="pres">
      <dgm:prSet presAssocID="{92C0729A-AF0F-4AA9-85E1-64D26BCD605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B32E4-528C-4968-916D-95B7331ED0EA}" type="pres">
      <dgm:prSet presAssocID="{92C0729A-AF0F-4AA9-85E1-64D26BCD6051}" presName="accent_3" presStyleCnt="0"/>
      <dgm:spPr/>
    </dgm:pt>
    <dgm:pt modelId="{BC6002DF-EAE9-4560-94D4-221AC1611630}" type="pres">
      <dgm:prSet presAssocID="{92C0729A-AF0F-4AA9-85E1-64D26BCD6051}" presName="accentRepeatNode" presStyleLbl="solidFgAcc1" presStyleIdx="2" presStyleCnt="5"/>
      <dgm:spPr/>
    </dgm:pt>
    <dgm:pt modelId="{90D9318A-268D-418E-9671-F9295048E3B6}" type="pres">
      <dgm:prSet presAssocID="{9EFD6F45-56EC-4E0A-B89C-5CAB93FB46A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1FC357-4C7D-497B-AFC2-B53757F89FB7}" type="pres">
      <dgm:prSet presAssocID="{9EFD6F45-56EC-4E0A-B89C-5CAB93FB46A5}" presName="accent_4" presStyleCnt="0"/>
      <dgm:spPr/>
    </dgm:pt>
    <dgm:pt modelId="{3F7095DE-9D21-40B1-BA23-75E4E1A7A27E}" type="pres">
      <dgm:prSet presAssocID="{9EFD6F45-56EC-4E0A-B89C-5CAB93FB46A5}" presName="accentRepeatNode" presStyleLbl="solidFgAcc1" presStyleIdx="3" presStyleCnt="5"/>
      <dgm:spPr/>
    </dgm:pt>
    <dgm:pt modelId="{22D345AB-59C8-4BA1-91FA-24CCC97BB061}" type="pres">
      <dgm:prSet presAssocID="{A36E956E-6689-462D-9961-20B00C110C0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FB948-DA95-4570-B1A1-0BFA0E4DDE03}" type="pres">
      <dgm:prSet presAssocID="{A36E956E-6689-462D-9961-20B00C110C06}" presName="accent_5" presStyleCnt="0"/>
      <dgm:spPr/>
    </dgm:pt>
    <dgm:pt modelId="{27F29614-7BFF-4B40-A638-EE3321973F25}" type="pres">
      <dgm:prSet presAssocID="{A36E956E-6689-462D-9961-20B00C110C06}" presName="accentRepeatNode" presStyleLbl="solidFgAcc1" presStyleIdx="4" presStyleCnt="5"/>
      <dgm:spPr/>
    </dgm:pt>
  </dgm:ptLst>
  <dgm:cxnLst>
    <dgm:cxn modelId="{3F7E04C7-41E3-403B-91C7-0778F5376C0D}" srcId="{EAB4F4D0-A79D-478C-A9E8-AF18099A6048}" destId="{92C0729A-AF0F-4AA9-85E1-64D26BCD6051}" srcOrd="2" destOrd="0" parTransId="{7220C8B7-239E-4723-9393-55580E363CC8}" sibTransId="{A924F955-7F01-4507-8A95-8D9890AEABD0}"/>
    <dgm:cxn modelId="{52894F39-F334-40D2-99D5-1E64D38E04BE}" type="presOf" srcId="{9EFD6F45-56EC-4E0A-B89C-5CAB93FB46A5}" destId="{90D9318A-268D-418E-9671-F9295048E3B6}" srcOrd="0" destOrd="0" presId="urn:microsoft.com/office/officeart/2008/layout/VerticalCurvedList"/>
    <dgm:cxn modelId="{AA3305B4-F5E2-4551-BC15-00AF738123ED}" srcId="{EAB4F4D0-A79D-478C-A9E8-AF18099A6048}" destId="{9EFD6F45-56EC-4E0A-B89C-5CAB93FB46A5}" srcOrd="3" destOrd="0" parTransId="{6A5F95E6-654D-4965-B651-C3A169C4C7E1}" sibTransId="{D313C14B-CA89-46D0-87CA-CDD2123ECAB7}"/>
    <dgm:cxn modelId="{95D49494-13D5-4385-85D0-1DAFCE70A1C3}" srcId="{EAB4F4D0-A79D-478C-A9E8-AF18099A6048}" destId="{CC7A24ED-380E-4F87-811E-85D6F4C8E79F}" srcOrd="1" destOrd="0" parTransId="{76358540-A234-4F36-9335-129983F2FCBE}" sibTransId="{3FDE6B5A-71BF-4745-A8C5-2C60BCF7E491}"/>
    <dgm:cxn modelId="{1D2065B6-B5F5-4032-A0FC-F610E2F6FF27}" type="presOf" srcId="{30D79EDA-B351-400B-977D-9BD35FF989ED}" destId="{44F5677C-52AC-4AC9-B0A7-AC3FDF093A7A}" srcOrd="0" destOrd="0" presId="urn:microsoft.com/office/officeart/2008/layout/VerticalCurvedList"/>
    <dgm:cxn modelId="{BAD8A13D-C04E-4EED-87B5-95C075DF1823}" type="presOf" srcId="{3810E17E-3125-4F0D-B6F9-7EE99212FFFA}" destId="{F1CDDA7C-2B03-4619-B600-C4601B473042}" srcOrd="0" destOrd="0" presId="urn:microsoft.com/office/officeart/2008/layout/VerticalCurvedList"/>
    <dgm:cxn modelId="{F75E5381-90DE-479C-909A-D5E90D0F8C07}" type="presOf" srcId="{92C0729A-AF0F-4AA9-85E1-64D26BCD6051}" destId="{21A611BC-C931-4857-9846-A88368EC56FC}" srcOrd="0" destOrd="0" presId="urn:microsoft.com/office/officeart/2008/layout/VerticalCurvedList"/>
    <dgm:cxn modelId="{0806A411-257B-4012-9D71-A3EAAB5DA364}" srcId="{EAB4F4D0-A79D-478C-A9E8-AF18099A6048}" destId="{A36E956E-6689-462D-9961-20B00C110C06}" srcOrd="4" destOrd="0" parTransId="{18A0524C-F36F-4D62-AAFC-AF16739B8D61}" sibTransId="{55687A22-D46F-4AF2-872C-9C365382E830}"/>
    <dgm:cxn modelId="{E68C0B0C-4AF8-466F-AE7D-6E74DF0037D4}" type="presOf" srcId="{CC7A24ED-380E-4F87-811E-85D6F4C8E79F}" destId="{40131A02-B164-4883-AA1C-B1EC39E601CA}" srcOrd="0" destOrd="0" presId="urn:microsoft.com/office/officeart/2008/layout/VerticalCurvedList"/>
    <dgm:cxn modelId="{1B410EDC-C87B-4F14-9E2D-E86EA1D038E5}" type="presOf" srcId="{EAB4F4D0-A79D-478C-A9E8-AF18099A6048}" destId="{88546007-3181-48E4-A75A-BC23446D8B0D}" srcOrd="0" destOrd="0" presId="urn:microsoft.com/office/officeart/2008/layout/VerticalCurvedList"/>
    <dgm:cxn modelId="{3D37C04E-614F-4602-B247-317C61FC3B4C}" srcId="{EAB4F4D0-A79D-478C-A9E8-AF18099A6048}" destId="{3810E17E-3125-4F0D-B6F9-7EE99212FFFA}" srcOrd="0" destOrd="0" parTransId="{11EF0201-66B7-4AB3-AAA9-0F761CAD7C69}" sibTransId="{30D79EDA-B351-400B-977D-9BD35FF989ED}"/>
    <dgm:cxn modelId="{370C2B49-796A-4BBB-9881-DDB3DFDD168A}" type="presOf" srcId="{A36E956E-6689-462D-9961-20B00C110C06}" destId="{22D345AB-59C8-4BA1-91FA-24CCC97BB061}" srcOrd="0" destOrd="0" presId="urn:microsoft.com/office/officeart/2008/layout/VerticalCurvedList"/>
    <dgm:cxn modelId="{1CA934D2-00D9-45D5-85B0-0A662C817594}" type="presParOf" srcId="{88546007-3181-48E4-A75A-BC23446D8B0D}" destId="{B9F5722E-28E0-44AB-B009-FCEDD5247C56}" srcOrd="0" destOrd="0" presId="urn:microsoft.com/office/officeart/2008/layout/VerticalCurvedList"/>
    <dgm:cxn modelId="{8376BF86-10B5-43FD-8D86-40F637E7DEDD}" type="presParOf" srcId="{B9F5722E-28E0-44AB-B009-FCEDD5247C56}" destId="{178661E7-DB08-4949-9404-AA776CC792A1}" srcOrd="0" destOrd="0" presId="urn:microsoft.com/office/officeart/2008/layout/VerticalCurvedList"/>
    <dgm:cxn modelId="{3F5F5E5C-EEEF-432E-B262-5007D4300D1D}" type="presParOf" srcId="{178661E7-DB08-4949-9404-AA776CC792A1}" destId="{6CCFAF42-8E46-4073-9BAB-9809A13488CC}" srcOrd="0" destOrd="0" presId="urn:microsoft.com/office/officeart/2008/layout/VerticalCurvedList"/>
    <dgm:cxn modelId="{BEFD7824-3D10-45F1-AD02-FCE6AF953D1C}" type="presParOf" srcId="{178661E7-DB08-4949-9404-AA776CC792A1}" destId="{44F5677C-52AC-4AC9-B0A7-AC3FDF093A7A}" srcOrd="1" destOrd="0" presId="urn:microsoft.com/office/officeart/2008/layout/VerticalCurvedList"/>
    <dgm:cxn modelId="{9B1750D4-91F0-4412-981D-BB6BAA3358D6}" type="presParOf" srcId="{178661E7-DB08-4949-9404-AA776CC792A1}" destId="{07402EC6-AFA7-45E6-B0D9-D1F24C88C7E5}" srcOrd="2" destOrd="0" presId="urn:microsoft.com/office/officeart/2008/layout/VerticalCurvedList"/>
    <dgm:cxn modelId="{C6358E65-373D-40AC-B368-713396283A97}" type="presParOf" srcId="{178661E7-DB08-4949-9404-AA776CC792A1}" destId="{AB2241A6-357C-486E-A5ED-830A3520EFBC}" srcOrd="3" destOrd="0" presId="urn:microsoft.com/office/officeart/2008/layout/VerticalCurvedList"/>
    <dgm:cxn modelId="{5A637A4D-7C1F-4DF2-8E8D-03CB7945DFC2}" type="presParOf" srcId="{B9F5722E-28E0-44AB-B009-FCEDD5247C56}" destId="{F1CDDA7C-2B03-4619-B600-C4601B473042}" srcOrd="1" destOrd="0" presId="urn:microsoft.com/office/officeart/2008/layout/VerticalCurvedList"/>
    <dgm:cxn modelId="{C53038B0-2305-43A7-9B71-DF9000C4675A}" type="presParOf" srcId="{B9F5722E-28E0-44AB-B009-FCEDD5247C56}" destId="{F443A3AB-D397-4954-87FC-D2314930EEF3}" srcOrd="2" destOrd="0" presId="urn:microsoft.com/office/officeart/2008/layout/VerticalCurvedList"/>
    <dgm:cxn modelId="{20EC0696-E6D2-457C-A6F8-B2EA812C3485}" type="presParOf" srcId="{F443A3AB-D397-4954-87FC-D2314930EEF3}" destId="{0B8E64AD-1040-43A8-9BB1-59AD1387394D}" srcOrd="0" destOrd="0" presId="urn:microsoft.com/office/officeart/2008/layout/VerticalCurvedList"/>
    <dgm:cxn modelId="{ED5A20B5-7267-4C45-A2C6-D1A53B88E9AC}" type="presParOf" srcId="{B9F5722E-28E0-44AB-B009-FCEDD5247C56}" destId="{40131A02-B164-4883-AA1C-B1EC39E601CA}" srcOrd="3" destOrd="0" presId="urn:microsoft.com/office/officeart/2008/layout/VerticalCurvedList"/>
    <dgm:cxn modelId="{C514F502-9596-4FCD-8CB3-F81E255E6218}" type="presParOf" srcId="{B9F5722E-28E0-44AB-B009-FCEDD5247C56}" destId="{D5245AF7-C2D8-4506-ADD0-A5545342FFA9}" srcOrd="4" destOrd="0" presId="urn:microsoft.com/office/officeart/2008/layout/VerticalCurvedList"/>
    <dgm:cxn modelId="{4D60A218-6AB8-4AE5-B317-BA306FDD70CF}" type="presParOf" srcId="{D5245AF7-C2D8-4506-ADD0-A5545342FFA9}" destId="{501010C9-D311-4476-8B08-11422428FF4D}" srcOrd="0" destOrd="0" presId="urn:microsoft.com/office/officeart/2008/layout/VerticalCurvedList"/>
    <dgm:cxn modelId="{B6A6EE53-E011-4805-914B-CF449F6E65E4}" type="presParOf" srcId="{B9F5722E-28E0-44AB-B009-FCEDD5247C56}" destId="{21A611BC-C931-4857-9846-A88368EC56FC}" srcOrd="5" destOrd="0" presId="urn:microsoft.com/office/officeart/2008/layout/VerticalCurvedList"/>
    <dgm:cxn modelId="{82787999-5F01-4260-B34A-2614A9D3D8D8}" type="presParOf" srcId="{B9F5722E-28E0-44AB-B009-FCEDD5247C56}" destId="{EA0B32E4-528C-4968-916D-95B7331ED0EA}" srcOrd="6" destOrd="0" presId="urn:microsoft.com/office/officeart/2008/layout/VerticalCurvedList"/>
    <dgm:cxn modelId="{BED63C16-DF14-4B85-83A6-BF466DDF62FD}" type="presParOf" srcId="{EA0B32E4-528C-4968-916D-95B7331ED0EA}" destId="{BC6002DF-EAE9-4560-94D4-221AC1611630}" srcOrd="0" destOrd="0" presId="urn:microsoft.com/office/officeart/2008/layout/VerticalCurvedList"/>
    <dgm:cxn modelId="{BD447369-F13F-46C5-B1E9-BA3EDCC7CE35}" type="presParOf" srcId="{B9F5722E-28E0-44AB-B009-FCEDD5247C56}" destId="{90D9318A-268D-418E-9671-F9295048E3B6}" srcOrd="7" destOrd="0" presId="urn:microsoft.com/office/officeart/2008/layout/VerticalCurvedList"/>
    <dgm:cxn modelId="{1828974D-30F9-4E44-A5C0-8F30C72B3BF5}" type="presParOf" srcId="{B9F5722E-28E0-44AB-B009-FCEDD5247C56}" destId="{6B1FC357-4C7D-497B-AFC2-B53757F89FB7}" srcOrd="8" destOrd="0" presId="urn:microsoft.com/office/officeart/2008/layout/VerticalCurvedList"/>
    <dgm:cxn modelId="{883A52E9-F6F9-4B05-8DC0-708CDCEBBC58}" type="presParOf" srcId="{6B1FC357-4C7D-497B-AFC2-B53757F89FB7}" destId="{3F7095DE-9D21-40B1-BA23-75E4E1A7A27E}" srcOrd="0" destOrd="0" presId="urn:microsoft.com/office/officeart/2008/layout/VerticalCurvedList"/>
    <dgm:cxn modelId="{D2D3C703-FA6C-4E56-BB6A-1310F473AEB5}" type="presParOf" srcId="{B9F5722E-28E0-44AB-B009-FCEDD5247C56}" destId="{22D345AB-59C8-4BA1-91FA-24CCC97BB061}" srcOrd="9" destOrd="0" presId="urn:microsoft.com/office/officeart/2008/layout/VerticalCurvedList"/>
    <dgm:cxn modelId="{E95B56FE-F3B5-4D17-963C-E86101825A50}" type="presParOf" srcId="{B9F5722E-28E0-44AB-B009-FCEDD5247C56}" destId="{8E9FB948-DA95-4570-B1A1-0BFA0E4DDE03}" srcOrd="10" destOrd="0" presId="urn:microsoft.com/office/officeart/2008/layout/VerticalCurvedList"/>
    <dgm:cxn modelId="{8C1839D8-B290-4B35-9273-C9937AC1954E}" type="presParOf" srcId="{8E9FB948-DA95-4570-B1A1-0BFA0E4DDE03}" destId="{27F29614-7BFF-4B40-A638-EE3321973F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54E597-8365-4AC2-8048-0D773896D4B2}" type="doc">
      <dgm:prSet loTypeId="urn:microsoft.com/office/officeart/2008/layout/VerticalCircle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7B5B1B7-17A5-4E9E-BC1E-58F18FD2A164}">
      <dgm:prSet custT="1"/>
      <dgm:spPr/>
      <dgm:t>
        <a:bodyPr/>
        <a:lstStyle/>
        <a:p>
          <a:pPr rtl="0"/>
          <a:r>
            <a:rPr lang="ru-RU" sz="3200" b="1" dirty="0" smtClean="0">
              <a:solidFill>
                <a:srgbClr val="00FFFF"/>
              </a:solidFill>
            </a:rPr>
            <a:t>За </a:t>
          </a:r>
          <a:r>
            <a:rPr lang="ru-RU" sz="3200" b="1" dirty="0" err="1" smtClean="0">
              <a:solidFill>
                <a:srgbClr val="00FFFF"/>
              </a:solidFill>
            </a:rPr>
            <a:t>призначенням</a:t>
          </a:r>
          <a:r>
            <a:rPr lang="ru-RU" sz="3200" b="1" dirty="0" smtClean="0">
              <a:solidFill>
                <a:srgbClr val="00FFFF"/>
              </a:solidFill>
            </a:rPr>
            <a:t> </a:t>
          </a:r>
          <a:endParaRPr lang="ru-RU" sz="3200" b="1" dirty="0">
            <a:solidFill>
              <a:srgbClr val="00FFFF"/>
            </a:solidFill>
          </a:endParaRPr>
        </a:p>
      </dgm:t>
    </dgm:pt>
    <dgm:pt modelId="{8B5F7435-D073-443F-8950-46E832547700}" type="parTrans" cxnId="{56E3A7F1-8F9A-438D-854B-DBCFAB4C4E78}">
      <dgm:prSet/>
      <dgm:spPr/>
      <dgm:t>
        <a:bodyPr/>
        <a:lstStyle/>
        <a:p>
          <a:endParaRPr lang="ru-RU" sz="2400"/>
        </a:p>
      </dgm:t>
    </dgm:pt>
    <dgm:pt modelId="{24281EDF-12BA-4326-8ADF-64A852E0592F}" type="sibTrans" cxnId="{56E3A7F1-8F9A-438D-854B-DBCFAB4C4E78}">
      <dgm:prSet/>
      <dgm:spPr/>
      <dgm:t>
        <a:bodyPr/>
        <a:lstStyle/>
        <a:p>
          <a:endParaRPr lang="ru-RU" sz="2400"/>
        </a:p>
      </dgm:t>
    </dgm:pt>
    <dgm:pt modelId="{CF6A686B-5B8F-450F-828A-FAC87CB3A746}">
      <dgm:prSet custT="1"/>
      <dgm:spPr/>
      <dgm:t>
        <a:bodyPr/>
        <a:lstStyle/>
        <a:p>
          <a:pPr rtl="0"/>
          <a:r>
            <a:rPr lang="ru-RU" sz="2400" b="1" dirty="0" err="1" smtClean="0"/>
            <a:t>науково-довідкові</a:t>
          </a:r>
          <a:endParaRPr lang="ru-RU" sz="2400" b="1" dirty="0"/>
        </a:p>
      </dgm:t>
    </dgm:pt>
    <dgm:pt modelId="{AC74314A-3D58-4F66-9576-F8053075493A}" type="parTrans" cxnId="{218F4F46-47AA-496F-979E-9917342B3147}">
      <dgm:prSet/>
      <dgm:spPr/>
      <dgm:t>
        <a:bodyPr/>
        <a:lstStyle/>
        <a:p>
          <a:endParaRPr lang="ru-RU" sz="2400"/>
        </a:p>
      </dgm:t>
    </dgm:pt>
    <dgm:pt modelId="{A30E28D6-1213-491E-99D6-C0C0D9B3F00C}" type="sibTrans" cxnId="{218F4F46-47AA-496F-979E-9917342B3147}">
      <dgm:prSet/>
      <dgm:spPr/>
      <dgm:t>
        <a:bodyPr/>
        <a:lstStyle/>
        <a:p>
          <a:endParaRPr lang="ru-RU" sz="2400"/>
        </a:p>
      </dgm:t>
    </dgm:pt>
    <dgm:pt modelId="{6C18D9B5-1E95-4603-AAEF-16ADC8BA921D}">
      <dgm:prSet custT="1"/>
      <dgm:spPr/>
      <dgm:t>
        <a:bodyPr/>
        <a:lstStyle/>
        <a:p>
          <a:pPr rtl="0"/>
          <a:r>
            <a:rPr lang="ru-RU" sz="2400" b="1" dirty="0" err="1" smtClean="0"/>
            <a:t>навчальні</a:t>
          </a:r>
          <a:endParaRPr lang="ru-RU" sz="2400" b="1" dirty="0"/>
        </a:p>
      </dgm:t>
    </dgm:pt>
    <dgm:pt modelId="{3EF0AC17-E6C0-4B73-B6F3-C1179CFCBCB5}" type="parTrans" cxnId="{DEAF0AE7-F673-4FA5-9489-55EAA0A2A93B}">
      <dgm:prSet/>
      <dgm:spPr/>
      <dgm:t>
        <a:bodyPr/>
        <a:lstStyle/>
        <a:p>
          <a:endParaRPr lang="ru-RU" sz="2400"/>
        </a:p>
      </dgm:t>
    </dgm:pt>
    <dgm:pt modelId="{BD29AC15-A83D-4898-ACD7-3293149F609B}" type="sibTrans" cxnId="{DEAF0AE7-F673-4FA5-9489-55EAA0A2A93B}">
      <dgm:prSet/>
      <dgm:spPr/>
      <dgm:t>
        <a:bodyPr/>
        <a:lstStyle/>
        <a:p>
          <a:endParaRPr lang="ru-RU" sz="2400"/>
        </a:p>
      </dgm:t>
    </dgm:pt>
    <dgm:pt modelId="{E1DE4A19-732E-41E0-BE5B-966D185454FC}">
      <dgm:prSet custT="1"/>
      <dgm:spPr/>
      <dgm:t>
        <a:bodyPr/>
        <a:lstStyle/>
        <a:p>
          <a:pPr rtl="0"/>
          <a:r>
            <a:rPr lang="ru-RU" sz="2400" b="1" dirty="0" err="1" smtClean="0"/>
            <a:t>морські</a:t>
          </a:r>
          <a:r>
            <a:rPr lang="ru-RU" sz="2400" b="1" dirty="0" smtClean="0"/>
            <a:t> </a:t>
          </a:r>
          <a:r>
            <a:rPr lang="ru-RU" sz="2400" b="1" dirty="0" err="1" smtClean="0"/>
            <a:t>навігаційні</a:t>
          </a:r>
          <a:endParaRPr lang="ru-RU" sz="2400" b="1" dirty="0"/>
        </a:p>
      </dgm:t>
    </dgm:pt>
    <dgm:pt modelId="{16E6E910-1579-43AC-92BC-DF156E4F816B}" type="parTrans" cxnId="{23C8AA43-7858-4058-8237-159777C07DF7}">
      <dgm:prSet/>
      <dgm:spPr/>
      <dgm:t>
        <a:bodyPr/>
        <a:lstStyle/>
        <a:p>
          <a:endParaRPr lang="ru-RU" sz="2400"/>
        </a:p>
      </dgm:t>
    </dgm:pt>
    <dgm:pt modelId="{14510225-6DB7-439F-ABF1-7C0A75D0E66A}" type="sibTrans" cxnId="{23C8AA43-7858-4058-8237-159777C07DF7}">
      <dgm:prSet/>
      <dgm:spPr/>
      <dgm:t>
        <a:bodyPr/>
        <a:lstStyle/>
        <a:p>
          <a:endParaRPr lang="ru-RU" sz="2400"/>
        </a:p>
      </dgm:t>
    </dgm:pt>
    <dgm:pt modelId="{334B0DB0-A237-45A9-BA79-3DA692A5DEC8}">
      <dgm:prSet custT="1"/>
      <dgm:spPr/>
      <dgm:t>
        <a:bodyPr/>
        <a:lstStyle/>
        <a:p>
          <a:pPr rtl="0"/>
          <a:r>
            <a:rPr lang="ru-RU" sz="2400" b="1" dirty="0" err="1" smtClean="0"/>
            <a:t>лоцманські</a:t>
          </a:r>
          <a:r>
            <a:rPr lang="ru-RU" sz="2400" b="1" dirty="0" smtClean="0"/>
            <a:t> </a:t>
          </a:r>
          <a:r>
            <a:rPr lang="ru-RU" sz="2400" b="1" dirty="0" err="1" smtClean="0"/>
            <a:t>річок</a:t>
          </a:r>
          <a:r>
            <a:rPr lang="ru-RU" sz="2400" b="1" dirty="0" smtClean="0"/>
            <a:t>, озер й </a:t>
          </a:r>
          <a:r>
            <a:rPr lang="ru-RU" sz="2400" b="1" dirty="0" err="1" smtClean="0"/>
            <a:t>каналів</a:t>
          </a:r>
          <a:endParaRPr lang="ru-RU" sz="2400" b="1" dirty="0"/>
        </a:p>
      </dgm:t>
    </dgm:pt>
    <dgm:pt modelId="{87900501-6748-4846-AC5A-84559C03EFAA}" type="parTrans" cxnId="{6E0DC7CF-BD71-4958-8A8D-EBF66550FEEB}">
      <dgm:prSet/>
      <dgm:spPr/>
      <dgm:t>
        <a:bodyPr/>
        <a:lstStyle/>
        <a:p>
          <a:endParaRPr lang="ru-RU" sz="2400"/>
        </a:p>
      </dgm:t>
    </dgm:pt>
    <dgm:pt modelId="{22005442-55B0-4E86-8FD0-831CADC7A45D}" type="sibTrans" cxnId="{6E0DC7CF-BD71-4958-8A8D-EBF66550FEEB}">
      <dgm:prSet/>
      <dgm:spPr/>
      <dgm:t>
        <a:bodyPr/>
        <a:lstStyle/>
        <a:p>
          <a:endParaRPr lang="ru-RU" sz="2400"/>
        </a:p>
      </dgm:t>
    </dgm:pt>
    <dgm:pt modelId="{E7C15175-6AFE-440F-9115-5B79775A6217}">
      <dgm:prSet custT="1"/>
      <dgm:spPr/>
      <dgm:t>
        <a:bodyPr/>
        <a:lstStyle/>
        <a:p>
          <a:pPr rtl="0"/>
          <a:r>
            <a:rPr lang="ru-RU" sz="2400" b="1" dirty="0" err="1" smtClean="0"/>
            <a:t>аеронавігаційні</a:t>
          </a:r>
          <a:endParaRPr lang="ru-RU" sz="2400" b="1" dirty="0"/>
        </a:p>
      </dgm:t>
    </dgm:pt>
    <dgm:pt modelId="{4B1A7AAB-029C-475F-B1B3-88F36532B337}" type="parTrans" cxnId="{A4D05BB3-BFEE-47A6-A894-8B662A0D3208}">
      <dgm:prSet/>
      <dgm:spPr/>
      <dgm:t>
        <a:bodyPr/>
        <a:lstStyle/>
        <a:p>
          <a:endParaRPr lang="ru-RU" sz="2400"/>
        </a:p>
      </dgm:t>
    </dgm:pt>
    <dgm:pt modelId="{6EE6D503-768C-4A2A-B937-9E157E46A246}" type="sibTrans" cxnId="{A4D05BB3-BFEE-47A6-A894-8B662A0D3208}">
      <dgm:prSet/>
      <dgm:spPr/>
      <dgm:t>
        <a:bodyPr/>
        <a:lstStyle/>
        <a:p>
          <a:endParaRPr lang="ru-RU" sz="2400"/>
        </a:p>
      </dgm:t>
    </dgm:pt>
    <dgm:pt modelId="{28A6FF5C-17AC-4A34-945B-9B35B4F4E779}">
      <dgm:prSet custT="1"/>
      <dgm:spPr/>
      <dgm:t>
        <a:bodyPr/>
        <a:lstStyle/>
        <a:p>
          <a:pPr rtl="0"/>
          <a:r>
            <a:rPr lang="ru-RU" sz="2400" b="1" dirty="0" err="1" smtClean="0"/>
            <a:t>кадастрові</a:t>
          </a:r>
          <a:endParaRPr lang="ru-RU" sz="2400" b="1" dirty="0"/>
        </a:p>
      </dgm:t>
    </dgm:pt>
    <dgm:pt modelId="{BDA86AE3-D464-4F3C-9B15-55BD92AADBEE}" type="parTrans" cxnId="{43FB53D2-2433-4CDE-8150-85FC7A808DC8}">
      <dgm:prSet/>
      <dgm:spPr/>
      <dgm:t>
        <a:bodyPr/>
        <a:lstStyle/>
        <a:p>
          <a:endParaRPr lang="ru-RU" sz="2400"/>
        </a:p>
      </dgm:t>
    </dgm:pt>
    <dgm:pt modelId="{DF6FF120-19D1-40CD-B92F-91DD6081758B}" type="sibTrans" cxnId="{43FB53D2-2433-4CDE-8150-85FC7A808DC8}">
      <dgm:prSet/>
      <dgm:spPr/>
      <dgm:t>
        <a:bodyPr/>
        <a:lstStyle/>
        <a:p>
          <a:endParaRPr lang="ru-RU" sz="2400"/>
        </a:p>
      </dgm:t>
    </dgm:pt>
    <dgm:pt modelId="{E629B21D-9225-4F85-BF09-B4AC4DCDBC8A}">
      <dgm:prSet custT="1"/>
      <dgm:spPr/>
      <dgm:t>
        <a:bodyPr/>
        <a:lstStyle/>
        <a:p>
          <a:pPr rtl="0"/>
          <a:r>
            <a:rPr lang="ru-RU" sz="2400" b="1" dirty="0" err="1" smtClean="0"/>
            <a:t>дорожні</a:t>
          </a:r>
          <a:endParaRPr lang="ru-RU" sz="2400" b="1" dirty="0"/>
        </a:p>
      </dgm:t>
    </dgm:pt>
    <dgm:pt modelId="{8F92BE52-AF6E-42B7-BF90-C8413276041F}" type="parTrans" cxnId="{703CD96D-4899-42E9-8444-8D66FD8E4B4D}">
      <dgm:prSet/>
      <dgm:spPr/>
      <dgm:t>
        <a:bodyPr/>
        <a:lstStyle/>
        <a:p>
          <a:endParaRPr lang="ru-RU" sz="2400"/>
        </a:p>
      </dgm:t>
    </dgm:pt>
    <dgm:pt modelId="{C424DCBF-A0E6-4A20-973F-F8F7445702D8}" type="sibTrans" cxnId="{703CD96D-4899-42E9-8444-8D66FD8E4B4D}">
      <dgm:prSet/>
      <dgm:spPr/>
      <dgm:t>
        <a:bodyPr/>
        <a:lstStyle/>
        <a:p>
          <a:endParaRPr lang="ru-RU" sz="2400"/>
        </a:p>
      </dgm:t>
    </dgm:pt>
    <dgm:pt modelId="{452CB815-37E9-44E3-BD2F-6B88B9988C39}">
      <dgm:prSet custT="1"/>
      <dgm:spPr/>
      <dgm:t>
        <a:bodyPr/>
        <a:lstStyle/>
        <a:p>
          <a:pPr rtl="0"/>
          <a:r>
            <a:rPr lang="ru-RU" sz="2400" b="1" dirty="0" err="1" smtClean="0"/>
            <a:t>оперативні</a:t>
          </a:r>
          <a:endParaRPr lang="ru-RU" sz="2400" b="1" dirty="0"/>
        </a:p>
      </dgm:t>
    </dgm:pt>
    <dgm:pt modelId="{2718BA3E-0718-4CBB-A73D-BC5E42107048}" type="parTrans" cxnId="{494085CC-E99E-4397-ACA2-1C29CABB531E}">
      <dgm:prSet/>
      <dgm:spPr/>
      <dgm:t>
        <a:bodyPr/>
        <a:lstStyle/>
        <a:p>
          <a:endParaRPr lang="ru-RU" sz="2400"/>
        </a:p>
      </dgm:t>
    </dgm:pt>
    <dgm:pt modelId="{7C535253-A88C-4E83-BDD2-721A3882FBE8}" type="sibTrans" cxnId="{494085CC-E99E-4397-ACA2-1C29CABB531E}">
      <dgm:prSet/>
      <dgm:spPr/>
      <dgm:t>
        <a:bodyPr/>
        <a:lstStyle/>
        <a:p>
          <a:endParaRPr lang="ru-RU" sz="2400"/>
        </a:p>
      </dgm:t>
    </dgm:pt>
    <dgm:pt modelId="{425E134D-2286-4599-86D0-DF3952054C2A}">
      <dgm:prSet custT="1"/>
      <dgm:spPr/>
      <dgm:t>
        <a:bodyPr/>
        <a:lstStyle/>
        <a:p>
          <a:pPr rtl="0"/>
          <a:r>
            <a:rPr lang="ru-RU" sz="2400" b="1" dirty="0" err="1" smtClean="0"/>
            <a:t>проектні</a:t>
          </a:r>
          <a:endParaRPr lang="ru-RU" sz="2400" b="1" dirty="0"/>
        </a:p>
      </dgm:t>
    </dgm:pt>
    <dgm:pt modelId="{3A0455B0-5CCD-4C0C-BD1E-8D90502507C9}" type="parTrans" cxnId="{6F0F6CA5-826A-4FA2-970B-E51DD05488F8}">
      <dgm:prSet/>
      <dgm:spPr/>
      <dgm:t>
        <a:bodyPr/>
        <a:lstStyle/>
        <a:p>
          <a:endParaRPr lang="ru-RU" sz="2400"/>
        </a:p>
      </dgm:t>
    </dgm:pt>
    <dgm:pt modelId="{3FB1BEB7-D371-4712-A6F2-D853A635037D}" type="sibTrans" cxnId="{6F0F6CA5-826A-4FA2-970B-E51DD05488F8}">
      <dgm:prSet/>
      <dgm:spPr/>
      <dgm:t>
        <a:bodyPr/>
        <a:lstStyle/>
        <a:p>
          <a:endParaRPr lang="ru-RU" sz="2400"/>
        </a:p>
      </dgm:t>
    </dgm:pt>
    <dgm:pt modelId="{E375804C-5104-4D4A-94CD-97A99D115B71}">
      <dgm:prSet custT="1"/>
      <dgm:spPr/>
      <dgm:t>
        <a:bodyPr/>
        <a:lstStyle/>
        <a:p>
          <a:pPr rtl="0"/>
          <a:r>
            <a:rPr lang="ru-RU" sz="2400" b="1" dirty="0" err="1" smtClean="0"/>
            <a:t>пропагандистські</a:t>
          </a:r>
          <a:endParaRPr lang="ru-RU" sz="2400" b="1" dirty="0"/>
        </a:p>
      </dgm:t>
    </dgm:pt>
    <dgm:pt modelId="{7BB7FA51-2380-453E-81EF-05803E03D3C2}" type="parTrans" cxnId="{190F67BC-E665-4809-8908-289CFB61BEB8}">
      <dgm:prSet/>
      <dgm:spPr/>
      <dgm:t>
        <a:bodyPr/>
        <a:lstStyle/>
        <a:p>
          <a:endParaRPr lang="ru-RU" sz="2400"/>
        </a:p>
      </dgm:t>
    </dgm:pt>
    <dgm:pt modelId="{260A05B3-B037-46EC-BB41-0FF24BB84C47}" type="sibTrans" cxnId="{190F67BC-E665-4809-8908-289CFB61BEB8}">
      <dgm:prSet/>
      <dgm:spPr/>
      <dgm:t>
        <a:bodyPr/>
        <a:lstStyle/>
        <a:p>
          <a:endParaRPr lang="ru-RU" sz="2400"/>
        </a:p>
      </dgm:t>
    </dgm:pt>
    <dgm:pt modelId="{5EBC1596-D0D6-406D-B387-E34D6F5D17AA}">
      <dgm:prSet custT="1"/>
      <dgm:spPr/>
      <dgm:t>
        <a:bodyPr/>
        <a:lstStyle/>
        <a:p>
          <a:pPr rtl="0"/>
          <a:r>
            <a:rPr lang="ru-RU" sz="2400" b="1" dirty="0" err="1" smtClean="0"/>
            <a:t>туристичні</a:t>
          </a:r>
          <a:endParaRPr lang="ru-RU" sz="2400" b="1" dirty="0"/>
        </a:p>
      </dgm:t>
    </dgm:pt>
    <dgm:pt modelId="{846B254C-8026-452A-9DC9-E05E23D2F57B}" type="parTrans" cxnId="{33D21793-D758-44E5-A98A-EB1B9B20F3E9}">
      <dgm:prSet/>
      <dgm:spPr/>
      <dgm:t>
        <a:bodyPr/>
        <a:lstStyle/>
        <a:p>
          <a:endParaRPr lang="ru-RU" sz="2400"/>
        </a:p>
      </dgm:t>
    </dgm:pt>
    <dgm:pt modelId="{F87E2F93-EFF0-402E-AA99-5AA71E67E137}" type="sibTrans" cxnId="{33D21793-D758-44E5-A98A-EB1B9B20F3E9}">
      <dgm:prSet/>
      <dgm:spPr/>
      <dgm:t>
        <a:bodyPr/>
        <a:lstStyle/>
        <a:p>
          <a:endParaRPr lang="ru-RU" sz="2400"/>
        </a:p>
      </dgm:t>
    </dgm:pt>
    <dgm:pt modelId="{EBA31AA4-883B-4EB1-9C7B-1E6CA5B27230}" type="pres">
      <dgm:prSet presAssocID="{7354E597-8365-4AC2-8048-0D773896D4B2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1FEBF7A8-9FA3-47E6-8F7F-C572B4BEFDB4}" type="pres">
      <dgm:prSet presAssocID="{67B5B1B7-17A5-4E9E-BC1E-58F18FD2A164}" presName="noChildren" presStyleCnt="0"/>
      <dgm:spPr/>
    </dgm:pt>
    <dgm:pt modelId="{D2AD9E02-1906-4D7A-9EF0-1A39AC63AC1C}" type="pres">
      <dgm:prSet presAssocID="{67B5B1B7-17A5-4E9E-BC1E-58F18FD2A164}" presName="gap" presStyleCnt="0"/>
      <dgm:spPr/>
    </dgm:pt>
    <dgm:pt modelId="{0AF3B5D4-2B0B-4AA8-B731-B343A32F3F3D}" type="pres">
      <dgm:prSet presAssocID="{67B5B1B7-17A5-4E9E-BC1E-58F18FD2A164}" presName="medCircle2" presStyleLbl="vennNode1" presStyleIdx="0" presStyleCnt="12" custLinFactX="300000" custLinFactNeighborX="364195" custLinFactNeighborY="-4684"/>
      <dgm:spPr/>
    </dgm:pt>
    <dgm:pt modelId="{47B39F35-8BC8-4AB7-8B18-0D477293BAAC}" type="pres">
      <dgm:prSet presAssocID="{67B5B1B7-17A5-4E9E-BC1E-58F18FD2A164}" presName="txLvlOnly1" presStyleLbl="revTx" presStyleIdx="0" presStyleCnt="12" custScaleX="176906" custLinFactNeighborX="30985" custLinFactNeighborY="-2862"/>
      <dgm:spPr/>
      <dgm:t>
        <a:bodyPr/>
        <a:lstStyle/>
        <a:p>
          <a:endParaRPr lang="ru-RU"/>
        </a:p>
      </dgm:t>
    </dgm:pt>
    <dgm:pt modelId="{83C1E406-28F9-48D3-A0B6-0B55755F43F4}" type="pres">
      <dgm:prSet presAssocID="{CF6A686B-5B8F-450F-828A-FAC87CB3A746}" presName="noChildren" presStyleCnt="0"/>
      <dgm:spPr/>
    </dgm:pt>
    <dgm:pt modelId="{8BDBB958-DCB8-4E0B-9360-CB53E7E2289B}" type="pres">
      <dgm:prSet presAssocID="{CF6A686B-5B8F-450F-828A-FAC87CB3A746}" presName="gap" presStyleCnt="0"/>
      <dgm:spPr/>
    </dgm:pt>
    <dgm:pt modelId="{82DD897A-0342-4F3A-BE1B-B3A616F58DB9}" type="pres">
      <dgm:prSet presAssocID="{CF6A686B-5B8F-450F-828A-FAC87CB3A746}" presName="medCircle2" presStyleLbl="vennNode1" presStyleIdx="1" presStyleCnt="12" custLinFactX="-200000" custLinFactNeighborX="-232380" custLinFactNeighborY="-4031"/>
      <dgm:spPr/>
    </dgm:pt>
    <dgm:pt modelId="{8F064E66-2D7E-40AA-A5FF-0FE26F8974A3}" type="pres">
      <dgm:prSet presAssocID="{CF6A686B-5B8F-450F-828A-FAC87CB3A746}" presName="txLvlOnly1" presStyleLbl="revTx" presStyleIdx="1" presStyleCnt="12" custLinFactNeighborX="-66794" custLinFactNeighborY="-4031"/>
      <dgm:spPr/>
      <dgm:t>
        <a:bodyPr/>
        <a:lstStyle/>
        <a:p>
          <a:endParaRPr lang="ru-RU"/>
        </a:p>
      </dgm:t>
    </dgm:pt>
    <dgm:pt modelId="{451D1917-2983-421D-99E8-488AD3346819}" type="pres">
      <dgm:prSet presAssocID="{6C18D9B5-1E95-4603-AAEF-16ADC8BA921D}" presName="noChildren" presStyleCnt="0"/>
      <dgm:spPr/>
    </dgm:pt>
    <dgm:pt modelId="{8293BB42-2DA9-40AE-9AD9-95498262078E}" type="pres">
      <dgm:prSet presAssocID="{6C18D9B5-1E95-4603-AAEF-16ADC8BA921D}" presName="gap" presStyleCnt="0"/>
      <dgm:spPr/>
    </dgm:pt>
    <dgm:pt modelId="{B971904A-E8A9-4CC8-A3F5-608FBC121DB0}" type="pres">
      <dgm:prSet presAssocID="{6C18D9B5-1E95-4603-AAEF-16ADC8BA921D}" presName="medCircle2" presStyleLbl="vennNode1" presStyleIdx="2" presStyleCnt="12" custLinFactX="-118973" custLinFactNeighborX="-200000" custLinFactNeighborY="-15825"/>
      <dgm:spPr/>
    </dgm:pt>
    <dgm:pt modelId="{F4049D91-E3B3-40C0-BEDD-A58C4091B96F}" type="pres">
      <dgm:prSet presAssocID="{6C18D9B5-1E95-4603-AAEF-16ADC8BA921D}" presName="txLvlOnly1" presStyleLbl="revTx" presStyleIdx="2" presStyleCnt="12" custLinFactNeighborX="-47900" custLinFactNeighborY="-3224"/>
      <dgm:spPr/>
      <dgm:t>
        <a:bodyPr/>
        <a:lstStyle/>
        <a:p>
          <a:endParaRPr lang="ru-RU"/>
        </a:p>
      </dgm:t>
    </dgm:pt>
    <dgm:pt modelId="{BB444A92-D606-4E04-A950-648195FD4677}" type="pres">
      <dgm:prSet presAssocID="{E1DE4A19-732E-41E0-BE5B-966D185454FC}" presName="noChildren" presStyleCnt="0"/>
      <dgm:spPr/>
    </dgm:pt>
    <dgm:pt modelId="{53D0DE07-6896-461F-9A61-FA8C56B1E4CB}" type="pres">
      <dgm:prSet presAssocID="{E1DE4A19-732E-41E0-BE5B-966D185454FC}" presName="gap" presStyleCnt="0"/>
      <dgm:spPr/>
    </dgm:pt>
    <dgm:pt modelId="{C0AEE538-9C98-4E8E-95C8-993C7BE0BC34}" type="pres">
      <dgm:prSet presAssocID="{E1DE4A19-732E-41E0-BE5B-966D185454FC}" presName="medCircle2" presStyleLbl="vennNode1" presStyleIdx="3" presStyleCnt="12" custLinFactX="-100000" custLinFactNeighborX="-130767" custLinFactNeighborY="-2418"/>
      <dgm:spPr/>
    </dgm:pt>
    <dgm:pt modelId="{9181F992-5B45-48F9-BFEB-206EC2E71D96}" type="pres">
      <dgm:prSet presAssocID="{E1DE4A19-732E-41E0-BE5B-966D185454FC}" presName="txLvlOnly1" presStyleLbl="revTx" presStyleIdx="3" presStyleCnt="12" custScaleX="139003" custLinFactNeighborX="0" custLinFactNeighborY="-2418"/>
      <dgm:spPr/>
      <dgm:t>
        <a:bodyPr/>
        <a:lstStyle/>
        <a:p>
          <a:endParaRPr lang="ru-RU"/>
        </a:p>
      </dgm:t>
    </dgm:pt>
    <dgm:pt modelId="{2B4B261F-5FF6-416C-8078-AAB55AD5D740}" type="pres">
      <dgm:prSet presAssocID="{334B0DB0-A237-45A9-BA79-3DA692A5DEC8}" presName="noChildren" presStyleCnt="0"/>
      <dgm:spPr/>
    </dgm:pt>
    <dgm:pt modelId="{EF30AD98-7F0E-4AEE-A1B8-5A984189AC36}" type="pres">
      <dgm:prSet presAssocID="{334B0DB0-A237-45A9-BA79-3DA692A5DEC8}" presName="gap" presStyleCnt="0"/>
      <dgm:spPr/>
    </dgm:pt>
    <dgm:pt modelId="{5768ED22-AC06-412C-AF24-98F88A1DC1DC}" type="pres">
      <dgm:prSet presAssocID="{334B0DB0-A237-45A9-BA79-3DA692A5DEC8}" presName="medCircle2" presStyleLbl="vennNode1" presStyleIdx="4" presStyleCnt="12" custLinFactX="-200000" custLinFactNeighborX="-232380" custLinFactNeighborY="10989"/>
      <dgm:spPr/>
    </dgm:pt>
    <dgm:pt modelId="{75F4AF8F-BA9E-4753-9949-FAE7E00287A7}" type="pres">
      <dgm:prSet presAssocID="{334B0DB0-A237-45A9-BA79-3DA692A5DEC8}" presName="txLvlOnly1" presStyleLbl="revTx" presStyleIdx="4" presStyleCnt="12" custScaleX="228865"/>
      <dgm:spPr/>
      <dgm:t>
        <a:bodyPr/>
        <a:lstStyle/>
        <a:p>
          <a:endParaRPr lang="ru-RU"/>
        </a:p>
      </dgm:t>
    </dgm:pt>
    <dgm:pt modelId="{71381416-FB1E-4A72-AE1B-03A45A6B8AB5}" type="pres">
      <dgm:prSet presAssocID="{E7C15175-6AFE-440F-9115-5B79775A6217}" presName="noChildren" presStyleCnt="0"/>
      <dgm:spPr/>
    </dgm:pt>
    <dgm:pt modelId="{AF2CF47B-6A52-4843-AFB9-9F526BF90FB5}" type="pres">
      <dgm:prSet presAssocID="{E7C15175-6AFE-440F-9115-5B79775A6217}" presName="gap" presStyleCnt="0"/>
      <dgm:spPr/>
    </dgm:pt>
    <dgm:pt modelId="{D9D5DE85-C11E-42B7-95A9-0C4DAF0F4DE0}" type="pres">
      <dgm:prSet presAssocID="{E7C15175-6AFE-440F-9115-5B79775A6217}" presName="medCircle2" presStyleLbl="vennNode1" presStyleIdx="5" presStyleCnt="12" custLinFactX="-118973" custLinFactNeighborX="-200000" custLinFactNeighborY="-13407"/>
      <dgm:spPr/>
    </dgm:pt>
    <dgm:pt modelId="{A35F5D51-43AA-45EB-BF23-02E840FD9923}" type="pres">
      <dgm:prSet presAssocID="{E7C15175-6AFE-440F-9115-5B79775A6217}" presName="txLvlOnly1" presStyleLbl="revTx" presStyleIdx="5" presStyleCnt="12" custLinFactNeighborX="-45539" custLinFactNeighborY="-806"/>
      <dgm:spPr/>
      <dgm:t>
        <a:bodyPr/>
        <a:lstStyle/>
        <a:p>
          <a:endParaRPr lang="ru-RU"/>
        </a:p>
      </dgm:t>
    </dgm:pt>
    <dgm:pt modelId="{63C2133E-2442-4BD5-A3E8-B1D59BA3A08E}" type="pres">
      <dgm:prSet presAssocID="{28A6FF5C-17AC-4A34-945B-9B35B4F4E779}" presName="noChildren" presStyleCnt="0"/>
      <dgm:spPr/>
    </dgm:pt>
    <dgm:pt modelId="{58EF7F2D-2962-4B96-B145-74BE2306FFC4}" type="pres">
      <dgm:prSet presAssocID="{28A6FF5C-17AC-4A34-945B-9B35B4F4E779}" presName="gap" presStyleCnt="0"/>
      <dgm:spPr/>
    </dgm:pt>
    <dgm:pt modelId="{CE61A87B-AE1E-49B3-92A8-62648F45DC37}" type="pres">
      <dgm:prSet presAssocID="{28A6FF5C-17AC-4A34-945B-9B35B4F4E779}" presName="medCircle2" presStyleLbl="vennNode1" presStyleIdx="6" presStyleCnt="12" custLinFactX="-200000" custLinFactNeighborX="-232380"/>
      <dgm:spPr/>
    </dgm:pt>
    <dgm:pt modelId="{4D191446-94A9-4E1B-ACD6-3B95607A6C3C}" type="pres">
      <dgm:prSet presAssocID="{28A6FF5C-17AC-4A34-945B-9B35B4F4E779}" presName="txLvlOnly1" presStyleLbl="revTx" presStyleIdx="6" presStyleCnt="12" custLinFactNeighborX="-62071" custLinFactNeighborY="12601"/>
      <dgm:spPr/>
      <dgm:t>
        <a:bodyPr/>
        <a:lstStyle/>
        <a:p>
          <a:endParaRPr lang="ru-RU"/>
        </a:p>
      </dgm:t>
    </dgm:pt>
    <dgm:pt modelId="{D1D0972F-0F86-4FF3-B1C8-9D8FE83E2CF4}" type="pres">
      <dgm:prSet presAssocID="{E629B21D-9225-4F85-BF09-B4AC4DCDBC8A}" presName="noChildren" presStyleCnt="0"/>
      <dgm:spPr/>
    </dgm:pt>
    <dgm:pt modelId="{88730251-CD9D-4F90-82BF-8569783B430C}" type="pres">
      <dgm:prSet presAssocID="{E629B21D-9225-4F85-BF09-B4AC4DCDBC8A}" presName="gap" presStyleCnt="0"/>
      <dgm:spPr/>
    </dgm:pt>
    <dgm:pt modelId="{64301C93-AEF6-4448-A685-BC6B767F599C}" type="pres">
      <dgm:prSet presAssocID="{E629B21D-9225-4F85-BF09-B4AC4DCDBC8A}" presName="medCircle2" presStyleLbl="vennNode1" presStyleIdx="7" presStyleCnt="12" custLinFactX="-131574" custLinFactNeighborX="-200000" custLinFactNeighborY="26008"/>
      <dgm:spPr/>
    </dgm:pt>
    <dgm:pt modelId="{EA198170-3DA4-40D3-9FC8-E1FE83E57235}" type="pres">
      <dgm:prSet presAssocID="{E629B21D-9225-4F85-BF09-B4AC4DCDBC8A}" presName="txLvlOnly1" presStyleLbl="revTx" presStyleIdx="7" presStyleCnt="12" custScaleX="186354" custScaleY="78023"/>
      <dgm:spPr/>
      <dgm:t>
        <a:bodyPr/>
        <a:lstStyle/>
        <a:p>
          <a:endParaRPr lang="ru-RU"/>
        </a:p>
      </dgm:t>
    </dgm:pt>
    <dgm:pt modelId="{E0D6D86D-D655-4014-8738-07FE0D7259DE}" type="pres">
      <dgm:prSet presAssocID="{452CB815-37E9-44E3-BD2F-6B88B9988C39}" presName="noChildren" presStyleCnt="0"/>
      <dgm:spPr/>
    </dgm:pt>
    <dgm:pt modelId="{9AA5E58C-56F0-471E-B841-F31F7EC53E31}" type="pres">
      <dgm:prSet presAssocID="{452CB815-37E9-44E3-BD2F-6B88B9988C39}" presName="gap" presStyleCnt="0"/>
      <dgm:spPr/>
    </dgm:pt>
    <dgm:pt modelId="{1793002B-6B13-4BB4-AD6D-ABF79F64B34E}" type="pres">
      <dgm:prSet presAssocID="{452CB815-37E9-44E3-BD2F-6B88B9988C39}" presName="medCircle2" presStyleLbl="vennNode1" presStyleIdx="8" presStyleCnt="12" custLinFactX="-100000" custLinFactNeighborX="-130767" custLinFactNeighborY="1612"/>
      <dgm:spPr/>
    </dgm:pt>
    <dgm:pt modelId="{13F32969-1C78-46CF-B6DC-BBDC20A02DFB}" type="pres">
      <dgm:prSet presAssocID="{452CB815-37E9-44E3-BD2F-6B88B9988C39}" presName="txLvlOnly1" presStyleLbl="revTx" presStyleIdx="8" presStyleCnt="12" custLinFactNeighborX="-24283" custLinFactNeighborY="1612"/>
      <dgm:spPr/>
      <dgm:t>
        <a:bodyPr/>
        <a:lstStyle/>
        <a:p>
          <a:endParaRPr lang="ru-RU"/>
        </a:p>
      </dgm:t>
    </dgm:pt>
    <dgm:pt modelId="{363660C2-8685-4D32-A32A-762120A7679A}" type="pres">
      <dgm:prSet presAssocID="{425E134D-2286-4599-86D0-DF3952054C2A}" presName="noChildren" presStyleCnt="0"/>
      <dgm:spPr/>
    </dgm:pt>
    <dgm:pt modelId="{455A9562-5442-4CD4-AAA4-0487A3074359}" type="pres">
      <dgm:prSet presAssocID="{425E134D-2286-4599-86D0-DF3952054C2A}" presName="gap" presStyleCnt="0"/>
      <dgm:spPr/>
    </dgm:pt>
    <dgm:pt modelId="{EA12B0FE-5476-4643-B48E-73673F114E61}" type="pres">
      <dgm:prSet presAssocID="{425E134D-2286-4599-86D0-DF3952054C2A}" presName="medCircle2" presStyleLbl="vennNode1" presStyleIdx="9" presStyleCnt="12" custLinFactX="-200000" custLinFactNeighborX="-244980" custLinFactNeighborY="2419"/>
      <dgm:spPr/>
    </dgm:pt>
    <dgm:pt modelId="{AECAB4B9-7EAD-4682-9019-50832587A9D4}" type="pres">
      <dgm:prSet presAssocID="{425E134D-2286-4599-86D0-DF3952054C2A}" presName="txLvlOnly1" presStyleLbl="revTx" presStyleIdx="9" presStyleCnt="12" custLinFactNeighborX="-69156" custLinFactNeighborY="2418"/>
      <dgm:spPr/>
      <dgm:t>
        <a:bodyPr/>
        <a:lstStyle/>
        <a:p>
          <a:endParaRPr lang="ru-RU"/>
        </a:p>
      </dgm:t>
    </dgm:pt>
    <dgm:pt modelId="{6E38A5C3-095A-425A-9AB7-5A9D9AF7B3A4}" type="pres">
      <dgm:prSet presAssocID="{E375804C-5104-4D4A-94CD-97A99D115B71}" presName="noChildren" presStyleCnt="0"/>
      <dgm:spPr/>
    </dgm:pt>
    <dgm:pt modelId="{5029AB30-65DD-4AE7-843F-4F1DC289C81B}" type="pres">
      <dgm:prSet presAssocID="{E375804C-5104-4D4A-94CD-97A99D115B71}" presName="gap" presStyleCnt="0"/>
      <dgm:spPr/>
    </dgm:pt>
    <dgm:pt modelId="{1F67F13E-03AD-4B33-8EE7-AC079EB9F08D}" type="pres">
      <dgm:prSet presAssocID="{E375804C-5104-4D4A-94CD-97A99D115B71}" presName="medCircle2" presStyleLbl="vennNode1" presStyleIdx="10" presStyleCnt="12" custLinFactX="-100000" custLinFactNeighborX="-155969" custLinFactNeighborY="41027"/>
      <dgm:spPr/>
    </dgm:pt>
    <dgm:pt modelId="{00FE1FE6-51A3-48C4-9A5C-93BC6B582BA2}" type="pres">
      <dgm:prSet presAssocID="{E375804C-5104-4D4A-94CD-97A99D115B71}" presName="txLvlOnly1" presStyleLbl="revTx" presStyleIdx="10" presStyleCnt="12" custLinFactNeighborX="-31368" custLinFactNeighborY="15825"/>
      <dgm:spPr/>
      <dgm:t>
        <a:bodyPr/>
        <a:lstStyle/>
        <a:p>
          <a:endParaRPr lang="ru-RU"/>
        </a:p>
      </dgm:t>
    </dgm:pt>
    <dgm:pt modelId="{7CB2DC5E-EC5C-4904-BB32-8E82CA9EF267}" type="pres">
      <dgm:prSet presAssocID="{5EBC1596-D0D6-406D-B387-E34D6F5D17AA}" presName="noChildren" presStyleCnt="0"/>
      <dgm:spPr/>
    </dgm:pt>
    <dgm:pt modelId="{D4A4E81F-8CAC-4003-B7E7-45DE25793EA1}" type="pres">
      <dgm:prSet presAssocID="{5EBC1596-D0D6-406D-B387-E34D6F5D17AA}" presName="gap" presStyleCnt="0"/>
      <dgm:spPr/>
    </dgm:pt>
    <dgm:pt modelId="{C7A13C3A-43DF-4EA0-A243-654A545209B3}" type="pres">
      <dgm:prSet presAssocID="{5EBC1596-D0D6-406D-B387-E34D6F5D17AA}" presName="medCircle2" presStyleLbl="vennNode1" presStyleIdx="11" presStyleCnt="12" custLinFactNeighborX="-3954" custLinFactNeighborY="45"/>
      <dgm:spPr/>
    </dgm:pt>
    <dgm:pt modelId="{863295B9-279D-49D5-813C-AFF0BCD8A97E}" type="pres">
      <dgm:prSet presAssocID="{5EBC1596-D0D6-406D-B387-E34D6F5D17AA}" presName="txLvlOnly1" presStyleLbl="revTx" presStyleIdx="11" presStyleCnt="12" custLinFactNeighborX="27675" custLinFactNeighborY="45"/>
      <dgm:spPr/>
      <dgm:t>
        <a:bodyPr/>
        <a:lstStyle/>
        <a:p>
          <a:endParaRPr lang="ru-RU"/>
        </a:p>
      </dgm:t>
    </dgm:pt>
  </dgm:ptLst>
  <dgm:cxnLst>
    <dgm:cxn modelId="{26B1FF03-EB50-437C-B8ED-AD5AEB87BB81}" type="presOf" srcId="{E7C15175-6AFE-440F-9115-5B79775A6217}" destId="{A35F5D51-43AA-45EB-BF23-02E840FD9923}" srcOrd="0" destOrd="0" presId="urn:microsoft.com/office/officeart/2008/layout/VerticalCircleList"/>
    <dgm:cxn modelId="{6F0F6CA5-826A-4FA2-970B-E51DD05488F8}" srcId="{7354E597-8365-4AC2-8048-0D773896D4B2}" destId="{425E134D-2286-4599-86D0-DF3952054C2A}" srcOrd="9" destOrd="0" parTransId="{3A0455B0-5CCD-4C0C-BD1E-8D90502507C9}" sibTransId="{3FB1BEB7-D371-4712-A6F2-D853A635037D}"/>
    <dgm:cxn modelId="{DEAF0AE7-F673-4FA5-9489-55EAA0A2A93B}" srcId="{7354E597-8365-4AC2-8048-0D773896D4B2}" destId="{6C18D9B5-1E95-4603-AAEF-16ADC8BA921D}" srcOrd="2" destOrd="0" parTransId="{3EF0AC17-E6C0-4B73-B6F3-C1179CFCBCB5}" sibTransId="{BD29AC15-A83D-4898-ACD7-3293149F609B}"/>
    <dgm:cxn modelId="{BC6F796D-B8CA-493A-830A-CEC950FE39F9}" type="presOf" srcId="{E1DE4A19-732E-41E0-BE5B-966D185454FC}" destId="{9181F992-5B45-48F9-BFEB-206EC2E71D96}" srcOrd="0" destOrd="0" presId="urn:microsoft.com/office/officeart/2008/layout/VerticalCircleList"/>
    <dgm:cxn modelId="{190F67BC-E665-4809-8908-289CFB61BEB8}" srcId="{7354E597-8365-4AC2-8048-0D773896D4B2}" destId="{E375804C-5104-4D4A-94CD-97A99D115B71}" srcOrd="10" destOrd="0" parTransId="{7BB7FA51-2380-453E-81EF-05803E03D3C2}" sibTransId="{260A05B3-B037-46EC-BB41-0FF24BB84C47}"/>
    <dgm:cxn modelId="{E39743C5-64CA-4304-B3F2-070134709B55}" type="presOf" srcId="{7354E597-8365-4AC2-8048-0D773896D4B2}" destId="{EBA31AA4-883B-4EB1-9C7B-1E6CA5B27230}" srcOrd="0" destOrd="0" presId="urn:microsoft.com/office/officeart/2008/layout/VerticalCircleList"/>
    <dgm:cxn modelId="{BAF9FDB1-464D-4691-8188-F2E3F1543E44}" type="presOf" srcId="{6C18D9B5-1E95-4603-AAEF-16ADC8BA921D}" destId="{F4049D91-E3B3-40C0-BEDD-A58C4091B96F}" srcOrd="0" destOrd="0" presId="urn:microsoft.com/office/officeart/2008/layout/VerticalCircleList"/>
    <dgm:cxn modelId="{23E6E938-C68D-4319-BEF3-B90FE9982DB0}" type="presOf" srcId="{67B5B1B7-17A5-4E9E-BC1E-58F18FD2A164}" destId="{47B39F35-8BC8-4AB7-8B18-0D477293BAAC}" srcOrd="0" destOrd="0" presId="urn:microsoft.com/office/officeart/2008/layout/VerticalCircleList"/>
    <dgm:cxn modelId="{67CF4BD8-E16F-471F-93EB-4C5064C1F172}" type="presOf" srcId="{E375804C-5104-4D4A-94CD-97A99D115B71}" destId="{00FE1FE6-51A3-48C4-9A5C-93BC6B582BA2}" srcOrd="0" destOrd="0" presId="urn:microsoft.com/office/officeart/2008/layout/VerticalCircleList"/>
    <dgm:cxn modelId="{56E3A7F1-8F9A-438D-854B-DBCFAB4C4E78}" srcId="{7354E597-8365-4AC2-8048-0D773896D4B2}" destId="{67B5B1B7-17A5-4E9E-BC1E-58F18FD2A164}" srcOrd="0" destOrd="0" parTransId="{8B5F7435-D073-443F-8950-46E832547700}" sibTransId="{24281EDF-12BA-4326-8ADF-64A852E0592F}"/>
    <dgm:cxn modelId="{A4D05BB3-BFEE-47A6-A894-8B662A0D3208}" srcId="{7354E597-8365-4AC2-8048-0D773896D4B2}" destId="{E7C15175-6AFE-440F-9115-5B79775A6217}" srcOrd="5" destOrd="0" parTransId="{4B1A7AAB-029C-475F-B1B3-88F36532B337}" sibTransId="{6EE6D503-768C-4A2A-B937-9E157E46A246}"/>
    <dgm:cxn modelId="{ECD87FB8-CAA2-4831-8EE8-90C0F0942D9F}" type="presOf" srcId="{28A6FF5C-17AC-4A34-945B-9B35B4F4E779}" destId="{4D191446-94A9-4E1B-ACD6-3B95607A6C3C}" srcOrd="0" destOrd="0" presId="urn:microsoft.com/office/officeart/2008/layout/VerticalCircleList"/>
    <dgm:cxn modelId="{E0069237-6070-458F-85F2-D5007424F4F7}" type="presOf" srcId="{E629B21D-9225-4F85-BF09-B4AC4DCDBC8A}" destId="{EA198170-3DA4-40D3-9FC8-E1FE83E57235}" srcOrd="0" destOrd="0" presId="urn:microsoft.com/office/officeart/2008/layout/VerticalCircleList"/>
    <dgm:cxn modelId="{3A4DE6B2-B2E0-424E-BC85-82F20B414E86}" type="presOf" srcId="{425E134D-2286-4599-86D0-DF3952054C2A}" destId="{AECAB4B9-7EAD-4682-9019-50832587A9D4}" srcOrd="0" destOrd="0" presId="urn:microsoft.com/office/officeart/2008/layout/VerticalCircleList"/>
    <dgm:cxn modelId="{33D21793-D758-44E5-A98A-EB1B9B20F3E9}" srcId="{7354E597-8365-4AC2-8048-0D773896D4B2}" destId="{5EBC1596-D0D6-406D-B387-E34D6F5D17AA}" srcOrd="11" destOrd="0" parTransId="{846B254C-8026-452A-9DC9-E05E23D2F57B}" sibTransId="{F87E2F93-EFF0-402E-AA99-5AA71E67E137}"/>
    <dgm:cxn modelId="{76F3723B-17F6-4829-85EE-45D21FD503FE}" type="presOf" srcId="{5EBC1596-D0D6-406D-B387-E34D6F5D17AA}" destId="{863295B9-279D-49D5-813C-AFF0BCD8A97E}" srcOrd="0" destOrd="0" presId="urn:microsoft.com/office/officeart/2008/layout/VerticalCircleList"/>
    <dgm:cxn modelId="{43FB53D2-2433-4CDE-8150-85FC7A808DC8}" srcId="{7354E597-8365-4AC2-8048-0D773896D4B2}" destId="{28A6FF5C-17AC-4A34-945B-9B35B4F4E779}" srcOrd="6" destOrd="0" parTransId="{BDA86AE3-D464-4F3C-9B15-55BD92AADBEE}" sibTransId="{DF6FF120-19D1-40CD-B92F-91DD6081758B}"/>
    <dgm:cxn modelId="{EB15C5B0-1D29-47BA-A797-F3B919BE9DF1}" type="presOf" srcId="{334B0DB0-A237-45A9-BA79-3DA692A5DEC8}" destId="{75F4AF8F-BA9E-4753-9949-FAE7E00287A7}" srcOrd="0" destOrd="0" presId="urn:microsoft.com/office/officeart/2008/layout/VerticalCircleList"/>
    <dgm:cxn modelId="{045FF005-CE88-4DFC-94EB-89F219AD9A78}" type="presOf" srcId="{452CB815-37E9-44E3-BD2F-6B88B9988C39}" destId="{13F32969-1C78-46CF-B6DC-BBDC20A02DFB}" srcOrd="0" destOrd="0" presId="urn:microsoft.com/office/officeart/2008/layout/VerticalCircleList"/>
    <dgm:cxn modelId="{DEE4FA5F-4755-43BD-A3EE-6CE3E085C7FE}" type="presOf" srcId="{CF6A686B-5B8F-450F-828A-FAC87CB3A746}" destId="{8F064E66-2D7E-40AA-A5FF-0FE26F8974A3}" srcOrd="0" destOrd="0" presId="urn:microsoft.com/office/officeart/2008/layout/VerticalCircleList"/>
    <dgm:cxn modelId="{494085CC-E99E-4397-ACA2-1C29CABB531E}" srcId="{7354E597-8365-4AC2-8048-0D773896D4B2}" destId="{452CB815-37E9-44E3-BD2F-6B88B9988C39}" srcOrd="8" destOrd="0" parTransId="{2718BA3E-0718-4CBB-A73D-BC5E42107048}" sibTransId="{7C535253-A88C-4E83-BDD2-721A3882FBE8}"/>
    <dgm:cxn modelId="{218F4F46-47AA-496F-979E-9917342B3147}" srcId="{7354E597-8365-4AC2-8048-0D773896D4B2}" destId="{CF6A686B-5B8F-450F-828A-FAC87CB3A746}" srcOrd="1" destOrd="0" parTransId="{AC74314A-3D58-4F66-9576-F8053075493A}" sibTransId="{A30E28D6-1213-491E-99D6-C0C0D9B3F00C}"/>
    <dgm:cxn modelId="{6E0DC7CF-BD71-4958-8A8D-EBF66550FEEB}" srcId="{7354E597-8365-4AC2-8048-0D773896D4B2}" destId="{334B0DB0-A237-45A9-BA79-3DA692A5DEC8}" srcOrd="4" destOrd="0" parTransId="{87900501-6748-4846-AC5A-84559C03EFAA}" sibTransId="{22005442-55B0-4E86-8FD0-831CADC7A45D}"/>
    <dgm:cxn modelId="{23C8AA43-7858-4058-8237-159777C07DF7}" srcId="{7354E597-8365-4AC2-8048-0D773896D4B2}" destId="{E1DE4A19-732E-41E0-BE5B-966D185454FC}" srcOrd="3" destOrd="0" parTransId="{16E6E910-1579-43AC-92BC-DF156E4F816B}" sibTransId="{14510225-6DB7-439F-ABF1-7C0A75D0E66A}"/>
    <dgm:cxn modelId="{703CD96D-4899-42E9-8444-8D66FD8E4B4D}" srcId="{7354E597-8365-4AC2-8048-0D773896D4B2}" destId="{E629B21D-9225-4F85-BF09-B4AC4DCDBC8A}" srcOrd="7" destOrd="0" parTransId="{8F92BE52-AF6E-42B7-BF90-C8413276041F}" sibTransId="{C424DCBF-A0E6-4A20-973F-F8F7445702D8}"/>
    <dgm:cxn modelId="{D921E7BD-F8C8-44B0-B3E4-C29B79E2267A}" type="presParOf" srcId="{EBA31AA4-883B-4EB1-9C7B-1E6CA5B27230}" destId="{1FEBF7A8-9FA3-47E6-8F7F-C572B4BEFDB4}" srcOrd="0" destOrd="0" presId="urn:microsoft.com/office/officeart/2008/layout/VerticalCircleList"/>
    <dgm:cxn modelId="{A6A64106-60D1-4608-B2D6-57A69569AF38}" type="presParOf" srcId="{1FEBF7A8-9FA3-47E6-8F7F-C572B4BEFDB4}" destId="{D2AD9E02-1906-4D7A-9EF0-1A39AC63AC1C}" srcOrd="0" destOrd="0" presId="urn:microsoft.com/office/officeart/2008/layout/VerticalCircleList"/>
    <dgm:cxn modelId="{7C6DC484-8520-49E8-8EBE-AE76AF5AEF65}" type="presParOf" srcId="{1FEBF7A8-9FA3-47E6-8F7F-C572B4BEFDB4}" destId="{0AF3B5D4-2B0B-4AA8-B731-B343A32F3F3D}" srcOrd="1" destOrd="0" presId="urn:microsoft.com/office/officeart/2008/layout/VerticalCircleList"/>
    <dgm:cxn modelId="{78112930-8CC3-46AE-A354-81390EEA920C}" type="presParOf" srcId="{1FEBF7A8-9FA3-47E6-8F7F-C572B4BEFDB4}" destId="{47B39F35-8BC8-4AB7-8B18-0D477293BAAC}" srcOrd="2" destOrd="0" presId="urn:microsoft.com/office/officeart/2008/layout/VerticalCircleList"/>
    <dgm:cxn modelId="{70ACC3DD-A9C8-4C84-9ED3-0565C8DA7691}" type="presParOf" srcId="{EBA31AA4-883B-4EB1-9C7B-1E6CA5B27230}" destId="{83C1E406-28F9-48D3-A0B6-0B55755F43F4}" srcOrd="1" destOrd="0" presId="urn:microsoft.com/office/officeart/2008/layout/VerticalCircleList"/>
    <dgm:cxn modelId="{2AB0D5F4-40A6-4C62-BAA4-88576CB4BBDA}" type="presParOf" srcId="{83C1E406-28F9-48D3-A0B6-0B55755F43F4}" destId="{8BDBB958-DCB8-4E0B-9360-CB53E7E2289B}" srcOrd="0" destOrd="0" presId="urn:microsoft.com/office/officeart/2008/layout/VerticalCircleList"/>
    <dgm:cxn modelId="{76BF96BB-A27C-4F0B-9D05-65E71AF9A20E}" type="presParOf" srcId="{83C1E406-28F9-48D3-A0B6-0B55755F43F4}" destId="{82DD897A-0342-4F3A-BE1B-B3A616F58DB9}" srcOrd="1" destOrd="0" presId="urn:microsoft.com/office/officeart/2008/layout/VerticalCircleList"/>
    <dgm:cxn modelId="{7D4DED77-6CA2-4825-AE0A-073DBCEBC09A}" type="presParOf" srcId="{83C1E406-28F9-48D3-A0B6-0B55755F43F4}" destId="{8F064E66-2D7E-40AA-A5FF-0FE26F8974A3}" srcOrd="2" destOrd="0" presId="urn:microsoft.com/office/officeart/2008/layout/VerticalCircleList"/>
    <dgm:cxn modelId="{37B8AD7E-142C-45D7-9AF8-A78A587A34C5}" type="presParOf" srcId="{EBA31AA4-883B-4EB1-9C7B-1E6CA5B27230}" destId="{451D1917-2983-421D-99E8-488AD3346819}" srcOrd="2" destOrd="0" presId="urn:microsoft.com/office/officeart/2008/layout/VerticalCircleList"/>
    <dgm:cxn modelId="{B8DBF8B3-0990-4D65-81E2-A866DEE3B3F5}" type="presParOf" srcId="{451D1917-2983-421D-99E8-488AD3346819}" destId="{8293BB42-2DA9-40AE-9AD9-95498262078E}" srcOrd="0" destOrd="0" presId="urn:microsoft.com/office/officeart/2008/layout/VerticalCircleList"/>
    <dgm:cxn modelId="{4DF1D865-3DB0-47CF-9D93-31EAA6AB84ED}" type="presParOf" srcId="{451D1917-2983-421D-99E8-488AD3346819}" destId="{B971904A-E8A9-4CC8-A3F5-608FBC121DB0}" srcOrd="1" destOrd="0" presId="urn:microsoft.com/office/officeart/2008/layout/VerticalCircleList"/>
    <dgm:cxn modelId="{0FD8FB40-B5DD-4CEA-83B4-6D7F134E9280}" type="presParOf" srcId="{451D1917-2983-421D-99E8-488AD3346819}" destId="{F4049D91-E3B3-40C0-BEDD-A58C4091B96F}" srcOrd="2" destOrd="0" presId="urn:microsoft.com/office/officeart/2008/layout/VerticalCircleList"/>
    <dgm:cxn modelId="{9FBD3042-F9C1-4A3B-A042-200663F02BB9}" type="presParOf" srcId="{EBA31AA4-883B-4EB1-9C7B-1E6CA5B27230}" destId="{BB444A92-D606-4E04-A950-648195FD4677}" srcOrd="3" destOrd="0" presId="urn:microsoft.com/office/officeart/2008/layout/VerticalCircleList"/>
    <dgm:cxn modelId="{E228B1B2-28C1-47C1-86C7-F642BD2EF7DC}" type="presParOf" srcId="{BB444A92-D606-4E04-A950-648195FD4677}" destId="{53D0DE07-6896-461F-9A61-FA8C56B1E4CB}" srcOrd="0" destOrd="0" presId="urn:microsoft.com/office/officeart/2008/layout/VerticalCircleList"/>
    <dgm:cxn modelId="{521D9118-203A-4FBB-902C-65397B6B88F8}" type="presParOf" srcId="{BB444A92-D606-4E04-A950-648195FD4677}" destId="{C0AEE538-9C98-4E8E-95C8-993C7BE0BC34}" srcOrd="1" destOrd="0" presId="urn:microsoft.com/office/officeart/2008/layout/VerticalCircleList"/>
    <dgm:cxn modelId="{D3EA6158-1AE5-47BD-B2F9-C13A1B6DE3EF}" type="presParOf" srcId="{BB444A92-D606-4E04-A950-648195FD4677}" destId="{9181F992-5B45-48F9-BFEB-206EC2E71D96}" srcOrd="2" destOrd="0" presId="urn:microsoft.com/office/officeart/2008/layout/VerticalCircleList"/>
    <dgm:cxn modelId="{5F796B7F-C3C2-47F0-AF70-1657B8D517A9}" type="presParOf" srcId="{EBA31AA4-883B-4EB1-9C7B-1E6CA5B27230}" destId="{2B4B261F-5FF6-416C-8078-AAB55AD5D740}" srcOrd="4" destOrd="0" presId="urn:microsoft.com/office/officeart/2008/layout/VerticalCircleList"/>
    <dgm:cxn modelId="{92177338-FA58-4313-9526-3B387EC3B88E}" type="presParOf" srcId="{2B4B261F-5FF6-416C-8078-AAB55AD5D740}" destId="{EF30AD98-7F0E-4AEE-A1B8-5A984189AC36}" srcOrd="0" destOrd="0" presId="urn:microsoft.com/office/officeart/2008/layout/VerticalCircleList"/>
    <dgm:cxn modelId="{39519EFE-863E-4F29-905F-CC518F0C1496}" type="presParOf" srcId="{2B4B261F-5FF6-416C-8078-AAB55AD5D740}" destId="{5768ED22-AC06-412C-AF24-98F88A1DC1DC}" srcOrd="1" destOrd="0" presId="urn:microsoft.com/office/officeart/2008/layout/VerticalCircleList"/>
    <dgm:cxn modelId="{897CE10E-D7CE-4B26-9195-4EEC464C107A}" type="presParOf" srcId="{2B4B261F-5FF6-416C-8078-AAB55AD5D740}" destId="{75F4AF8F-BA9E-4753-9949-FAE7E00287A7}" srcOrd="2" destOrd="0" presId="urn:microsoft.com/office/officeart/2008/layout/VerticalCircleList"/>
    <dgm:cxn modelId="{13466C20-7F22-4A15-BDDB-B6EB08BA75D8}" type="presParOf" srcId="{EBA31AA4-883B-4EB1-9C7B-1E6CA5B27230}" destId="{71381416-FB1E-4A72-AE1B-03A45A6B8AB5}" srcOrd="5" destOrd="0" presId="urn:microsoft.com/office/officeart/2008/layout/VerticalCircleList"/>
    <dgm:cxn modelId="{20B6D993-2EE9-41F5-BFC4-9CCD5B1B3330}" type="presParOf" srcId="{71381416-FB1E-4A72-AE1B-03A45A6B8AB5}" destId="{AF2CF47B-6A52-4843-AFB9-9F526BF90FB5}" srcOrd="0" destOrd="0" presId="urn:microsoft.com/office/officeart/2008/layout/VerticalCircleList"/>
    <dgm:cxn modelId="{78C40360-AFC6-43AA-BD42-9121ED0A80FA}" type="presParOf" srcId="{71381416-FB1E-4A72-AE1B-03A45A6B8AB5}" destId="{D9D5DE85-C11E-42B7-95A9-0C4DAF0F4DE0}" srcOrd="1" destOrd="0" presId="urn:microsoft.com/office/officeart/2008/layout/VerticalCircleList"/>
    <dgm:cxn modelId="{953D02A3-0F19-4FAC-87C3-171810B34EC0}" type="presParOf" srcId="{71381416-FB1E-4A72-AE1B-03A45A6B8AB5}" destId="{A35F5D51-43AA-45EB-BF23-02E840FD9923}" srcOrd="2" destOrd="0" presId="urn:microsoft.com/office/officeart/2008/layout/VerticalCircleList"/>
    <dgm:cxn modelId="{55C762D3-FA48-40B1-9B88-DC1DD38FCDD2}" type="presParOf" srcId="{EBA31AA4-883B-4EB1-9C7B-1E6CA5B27230}" destId="{63C2133E-2442-4BD5-A3E8-B1D59BA3A08E}" srcOrd="6" destOrd="0" presId="urn:microsoft.com/office/officeart/2008/layout/VerticalCircleList"/>
    <dgm:cxn modelId="{40627222-3AD6-43A0-83D6-ACABB83DB34B}" type="presParOf" srcId="{63C2133E-2442-4BD5-A3E8-B1D59BA3A08E}" destId="{58EF7F2D-2962-4B96-B145-74BE2306FFC4}" srcOrd="0" destOrd="0" presId="urn:microsoft.com/office/officeart/2008/layout/VerticalCircleList"/>
    <dgm:cxn modelId="{3BAF344C-6C43-440A-AF57-73A4985C0106}" type="presParOf" srcId="{63C2133E-2442-4BD5-A3E8-B1D59BA3A08E}" destId="{CE61A87B-AE1E-49B3-92A8-62648F45DC37}" srcOrd="1" destOrd="0" presId="urn:microsoft.com/office/officeart/2008/layout/VerticalCircleList"/>
    <dgm:cxn modelId="{1D2C059F-EE46-4EE7-8BEB-DDED679811DF}" type="presParOf" srcId="{63C2133E-2442-4BD5-A3E8-B1D59BA3A08E}" destId="{4D191446-94A9-4E1B-ACD6-3B95607A6C3C}" srcOrd="2" destOrd="0" presId="urn:microsoft.com/office/officeart/2008/layout/VerticalCircleList"/>
    <dgm:cxn modelId="{5A31E485-9E85-41F5-BF26-F339A1FE4EFD}" type="presParOf" srcId="{EBA31AA4-883B-4EB1-9C7B-1E6CA5B27230}" destId="{D1D0972F-0F86-4FF3-B1C8-9D8FE83E2CF4}" srcOrd="7" destOrd="0" presId="urn:microsoft.com/office/officeart/2008/layout/VerticalCircleList"/>
    <dgm:cxn modelId="{3F621C75-BC00-4E00-8281-69FA72545C36}" type="presParOf" srcId="{D1D0972F-0F86-4FF3-B1C8-9D8FE83E2CF4}" destId="{88730251-CD9D-4F90-82BF-8569783B430C}" srcOrd="0" destOrd="0" presId="urn:microsoft.com/office/officeart/2008/layout/VerticalCircleList"/>
    <dgm:cxn modelId="{D73519F3-7DBD-46B3-930D-C7AA555365D6}" type="presParOf" srcId="{D1D0972F-0F86-4FF3-B1C8-9D8FE83E2CF4}" destId="{64301C93-AEF6-4448-A685-BC6B767F599C}" srcOrd="1" destOrd="0" presId="urn:microsoft.com/office/officeart/2008/layout/VerticalCircleList"/>
    <dgm:cxn modelId="{F00F098F-E8B3-46D9-BD7D-7747D1084BA7}" type="presParOf" srcId="{D1D0972F-0F86-4FF3-B1C8-9D8FE83E2CF4}" destId="{EA198170-3DA4-40D3-9FC8-E1FE83E57235}" srcOrd="2" destOrd="0" presId="urn:microsoft.com/office/officeart/2008/layout/VerticalCircleList"/>
    <dgm:cxn modelId="{A986B575-EE50-4BA6-9B3A-0482348373AD}" type="presParOf" srcId="{EBA31AA4-883B-4EB1-9C7B-1E6CA5B27230}" destId="{E0D6D86D-D655-4014-8738-07FE0D7259DE}" srcOrd="8" destOrd="0" presId="urn:microsoft.com/office/officeart/2008/layout/VerticalCircleList"/>
    <dgm:cxn modelId="{D0207FF8-4199-4391-A110-A90476E3E4FE}" type="presParOf" srcId="{E0D6D86D-D655-4014-8738-07FE0D7259DE}" destId="{9AA5E58C-56F0-471E-B841-F31F7EC53E31}" srcOrd="0" destOrd="0" presId="urn:microsoft.com/office/officeart/2008/layout/VerticalCircleList"/>
    <dgm:cxn modelId="{46681297-449D-48C1-AF38-4501DCC5A5FA}" type="presParOf" srcId="{E0D6D86D-D655-4014-8738-07FE0D7259DE}" destId="{1793002B-6B13-4BB4-AD6D-ABF79F64B34E}" srcOrd="1" destOrd="0" presId="urn:microsoft.com/office/officeart/2008/layout/VerticalCircleList"/>
    <dgm:cxn modelId="{7E3E1137-E356-45AC-B068-80CB4EB5165B}" type="presParOf" srcId="{E0D6D86D-D655-4014-8738-07FE0D7259DE}" destId="{13F32969-1C78-46CF-B6DC-BBDC20A02DFB}" srcOrd="2" destOrd="0" presId="urn:microsoft.com/office/officeart/2008/layout/VerticalCircleList"/>
    <dgm:cxn modelId="{F0FFC21E-A63F-4E25-B947-C3A8A4ABA443}" type="presParOf" srcId="{EBA31AA4-883B-4EB1-9C7B-1E6CA5B27230}" destId="{363660C2-8685-4D32-A32A-762120A7679A}" srcOrd="9" destOrd="0" presId="urn:microsoft.com/office/officeart/2008/layout/VerticalCircleList"/>
    <dgm:cxn modelId="{1FA2892D-D246-4D1F-94FD-ABC99183C3AF}" type="presParOf" srcId="{363660C2-8685-4D32-A32A-762120A7679A}" destId="{455A9562-5442-4CD4-AAA4-0487A3074359}" srcOrd="0" destOrd="0" presId="urn:microsoft.com/office/officeart/2008/layout/VerticalCircleList"/>
    <dgm:cxn modelId="{9190EC76-B200-4647-9662-97D1153D7589}" type="presParOf" srcId="{363660C2-8685-4D32-A32A-762120A7679A}" destId="{EA12B0FE-5476-4643-B48E-73673F114E61}" srcOrd="1" destOrd="0" presId="urn:microsoft.com/office/officeart/2008/layout/VerticalCircleList"/>
    <dgm:cxn modelId="{CC16963C-BDB4-4DC1-AF99-6B41C089BFDC}" type="presParOf" srcId="{363660C2-8685-4D32-A32A-762120A7679A}" destId="{AECAB4B9-7EAD-4682-9019-50832587A9D4}" srcOrd="2" destOrd="0" presId="urn:microsoft.com/office/officeart/2008/layout/VerticalCircleList"/>
    <dgm:cxn modelId="{E93AC767-2D36-4CAE-AB8B-F19D64F732E9}" type="presParOf" srcId="{EBA31AA4-883B-4EB1-9C7B-1E6CA5B27230}" destId="{6E38A5C3-095A-425A-9AB7-5A9D9AF7B3A4}" srcOrd="10" destOrd="0" presId="urn:microsoft.com/office/officeart/2008/layout/VerticalCircleList"/>
    <dgm:cxn modelId="{26ABB39F-3C0F-4203-BE37-E04647EFE35F}" type="presParOf" srcId="{6E38A5C3-095A-425A-9AB7-5A9D9AF7B3A4}" destId="{5029AB30-65DD-4AE7-843F-4F1DC289C81B}" srcOrd="0" destOrd="0" presId="urn:microsoft.com/office/officeart/2008/layout/VerticalCircleList"/>
    <dgm:cxn modelId="{2DBB647E-4775-4E4A-8C63-B819790A3286}" type="presParOf" srcId="{6E38A5C3-095A-425A-9AB7-5A9D9AF7B3A4}" destId="{1F67F13E-03AD-4B33-8EE7-AC079EB9F08D}" srcOrd="1" destOrd="0" presId="urn:microsoft.com/office/officeart/2008/layout/VerticalCircleList"/>
    <dgm:cxn modelId="{D67CDDD5-B46C-4A17-BFF2-699426B3F962}" type="presParOf" srcId="{6E38A5C3-095A-425A-9AB7-5A9D9AF7B3A4}" destId="{00FE1FE6-51A3-48C4-9A5C-93BC6B582BA2}" srcOrd="2" destOrd="0" presId="urn:microsoft.com/office/officeart/2008/layout/VerticalCircleList"/>
    <dgm:cxn modelId="{27445BED-4CE4-4B1D-B015-80E6B2E3780B}" type="presParOf" srcId="{EBA31AA4-883B-4EB1-9C7B-1E6CA5B27230}" destId="{7CB2DC5E-EC5C-4904-BB32-8E82CA9EF267}" srcOrd="11" destOrd="0" presId="urn:microsoft.com/office/officeart/2008/layout/VerticalCircleList"/>
    <dgm:cxn modelId="{BA79EBCD-17D5-4CFB-80FD-9870A1CA3C6D}" type="presParOf" srcId="{7CB2DC5E-EC5C-4904-BB32-8E82CA9EF267}" destId="{D4A4E81F-8CAC-4003-B7E7-45DE25793EA1}" srcOrd="0" destOrd="0" presId="urn:microsoft.com/office/officeart/2008/layout/VerticalCircleList"/>
    <dgm:cxn modelId="{8046F9BE-E825-40CC-B775-408BAF3C86EC}" type="presParOf" srcId="{7CB2DC5E-EC5C-4904-BB32-8E82CA9EF267}" destId="{C7A13C3A-43DF-4EA0-A243-654A545209B3}" srcOrd="1" destOrd="0" presId="urn:microsoft.com/office/officeart/2008/layout/VerticalCircleList"/>
    <dgm:cxn modelId="{81D87B41-37C8-4491-A117-B1B8249D3E79}" type="presParOf" srcId="{7CB2DC5E-EC5C-4904-BB32-8E82CA9EF267}" destId="{863295B9-279D-49D5-813C-AFF0BCD8A97E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99E9F-4F38-4C00-8AD7-0C90EA78A1A1}">
      <dsp:nvSpPr>
        <dsp:cNvPr id="0" name=""/>
        <dsp:cNvSpPr/>
      </dsp:nvSpPr>
      <dsp:spPr>
        <a:xfrm>
          <a:off x="4392487" y="978088"/>
          <a:ext cx="3113568" cy="127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9321"/>
              </a:lnTo>
              <a:lnTo>
                <a:pt x="3113568" y="1029321"/>
              </a:lnTo>
              <a:lnTo>
                <a:pt x="3113568" y="127901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0370E-E61E-42E7-A7B8-131ADB5F3718}">
      <dsp:nvSpPr>
        <dsp:cNvPr id="0" name=""/>
        <dsp:cNvSpPr/>
      </dsp:nvSpPr>
      <dsp:spPr>
        <a:xfrm>
          <a:off x="4392487" y="978088"/>
          <a:ext cx="146580" cy="127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9321"/>
              </a:lnTo>
              <a:lnTo>
                <a:pt x="146580" y="1029321"/>
              </a:lnTo>
              <a:lnTo>
                <a:pt x="146580" y="127901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1C04C-A5D8-476B-AA1D-EECD54B7447C}">
      <dsp:nvSpPr>
        <dsp:cNvPr id="0" name=""/>
        <dsp:cNvSpPr/>
      </dsp:nvSpPr>
      <dsp:spPr>
        <a:xfrm>
          <a:off x="1425500" y="978088"/>
          <a:ext cx="2966987" cy="1279012"/>
        </a:xfrm>
        <a:custGeom>
          <a:avLst/>
          <a:gdLst/>
          <a:ahLst/>
          <a:cxnLst/>
          <a:rect l="0" t="0" r="0" b="0"/>
          <a:pathLst>
            <a:path>
              <a:moveTo>
                <a:pt x="2966987" y="0"/>
              </a:moveTo>
              <a:lnTo>
                <a:pt x="2966987" y="1029321"/>
              </a:lnTo>
              <a:lnTo>
                <a:pt x="0" y="1029321"/>
              </a:lnTo>
              <a:lnTo>
                <a:pt x="0" y="127901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9C9463-1B92-42C9-83F0-F4779A066477}">
      <dsp:nvSpPr>
        <dsp:cNvPr id="0" name=""/>
        <dsp:cNvSpPr/>
      </dsp:nvSpPr>
      <dsp:spPr>
        <a:xfrm>
          <a:off x="598165" y="0"/>
          <a:ext cx="7588644" cy="978088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rgbClr val="00FFFF"/>
              </a:solidFill>
            </a:rPr>
            <a:t>Просторово-часова подібність</a:t>
          </a:r>
          <a:endParaRPr lang="ru-RU" sz="3200" b="1" kern="1200" dirty="0">
            <a:solidFill>
              <a:srgbClr val="00FFFF"/>
            </a:solidFill>
          </a:endParaRPr>
        </a:p>
      </dsp:txBody>
      <dsp:txXfrm>
        <a:off x="598165" y="0"/>
        <a:ext cx="7588644" cy="978088"/>
      </dsp:txXfrm>
    </dsp:sp>
    <dsp:sp modelId="{353A622A-DC68-449E-956A-B72C647AC3AE}">
      <dsp:nvSpPr>
        <dsp:cNvPr id="0" name=""/>
        <dsp:cNvSpPr/>
      </dsp:nvSpPr>
      <dsp:spPr>
        <a:xfrm>
          <a:off x="321" y="2257101"/>
          <a:ext cx="2850357" cy="26519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FFFF00"/>
              </a:solidFill>
            </a:rPr>
            <a:t>геометрична подібність форм та розмірів об'єктів </a:t>
          </a:r>
          <a:endParaRPr lang="ru-RU" sz="2400" b="1" kern="1200" dirty="0">
            <a:solidFill>
              <a:srgbClr val="FFFF00"/>
            </a:solidFill>
          </a:endParaRPr>
        </a:p>
      </dsp:txBody>
      <dsp:txXfrm>
        <a:off x="321" y="2257101"/>
        <a:ext cx="2850357" cy="2651900"/>
      </dsp:txXfrm>
    </dsp:sp>
    <dsp:sp modelId="{0BAAE144-907D-47A9-BB75-49DC5C182232}">
      <dsp:nvSpPr>
        <dsp:cNvPr id="0" name=""/>
        <dsp:cNvSpPr/>
      </dsp:nvSpPr>
      <dsp:spPr>
        <a:xfrm>
          <a:off x="3350062" y="2257101"/>
          <a:ext cx="2378013" cy="11890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rgbClr val="FFFF00"/>
              </a:solidFill>
            </a:rPr>
            <a:t>часова подібність</a:t>
          </a:r>
          <a:endParaRPr lang="ru-RU" sz="2400" b="1" kern="1200">
            <a:solidFill>
              <a:srgbClr val="FFFF00"/>
            </a:solidFill>
          </a:endParaRPr>
        </a:p>
      </dsp:txBody>
      <dsp:txXfrm>
        <a:off x="3350062" y="2257101"/>
        <a:ext cx="2378013" cy="1189006"/>
      </dsp:txXfrm>
    </dsp:sp>
    <dsp:sp modelId="{3A5C166D-A450-46D5-A1F6-F6C031AC1BC7}">
      <dsp:nvSpPr>
        <dsp:cNvPr id="0" name=""/>
        <dsp:cNvSpPr/>
      </dsp:nvSpPr>
      <dsp:spPr>
        <a:xfrm>
          <a:off x="6227458" y="2257101"/>
          <a:ext cx="2557196" cy="2455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FFFF00"/>
              </a:solidFill>
            </a:rPr>
            <a:t>подібність</a:t>
          </a:r>
          <a:r>
            <a:rPr lang="ru-RU" sz="2400" b="1" kern="1200" dirty="0" smtClean="0">
              <a:solidFill>
                <a:srgbClr val="FFFF00"/>
              </a:solidFill>
            </a:rPr>
            <a:t> </a:t>
          </a:r>
          <a:r>
            <a:rPr lang="ru-RU" sz="2400" b="1" kern="1200" dirty="0" err="1" smtClean="0">
              <a:solidFill>
                <a:srgbClr val="FFFF00"/>
              </a:solidFill>
            </a:rPr>
            <a:t>відношень</a:t>
          </a:r>
          <a:r>
            <a:rPr lang="ru-RU" sz="2400" b="1" kern="1200" dirty="0" smtClean="0">
              <a:solidFill>
                <a:srgbClr val="FFFF00"/>
              </a:solidFill>
            </a:rPr>
            <a:t>, </a:t>
          </a:r>
          <a:r>
            <a:rPr lang="ru-RU" sz="2400" b="1" kern="1200" dirty="0" err="1" smtClean="0">
              <a:solidFill>
                <a:srgbClr val="FFFF00"/>
              </a:solidFill>
            </a:rPr>
            <a:t>зв'язків</a:t>
          </a:r>
          <a:r>
            <a:rPr lang="ru-RU" sz="2400" b="1" kern="1200" dirty="0" smtClean="0">
              <a:solidFill>
                <a:srgbClr val="FFFF00"/>
              </a:solidFill>
            </a:rPr>
            <a:t> та </a:t>
          </a:r>
          <a:r>
            <a:rPr lang="ru-RU" sz="2400" b="1" kern="1200" dirty="0" err="1" smtClean="0">
              <a:solidFill>
                <a:srgbClr val="FFFF00"/>
              </a:solidFill>
            </a:rPr>
            <a:t>підпорядко-ваності</a:t>
          </a:r>
          <a:r>
            <a:rPr lang="ru-RU" sz="2400" b="1" kern="1200" dirty="0" smtClean="0">
              <a:solidFill>
                <a:srgbClr val="FFFF00"/>
              </a:solidFill>
            </a:rPr>
            <a:t> </a:t>
          </a:r>
          <a:r>
            <a:rPr lang="ru-RU" sz="2400" b="1" kern="1200" dirty="0" err="1" smtClean="0">
              <a:solidFill>
                <a:srgbClr val="FFFF00"/>
              </a:solidFill>
            </a:rPr>
            <a:t>об'єктів</a:t>
          </a:r>
          <a:endParaRPr lang="ru-RU" sz="2400" b="1" kern="1200" dirty="0">
            <a:solidFill>
              <a:srgbClr val="FFFF00"/>
            </a:solidFill>
          </a:endParaRPr>
        </a:p>
      </dsp:txBody>
      <dsp:txXfrm>
        <a:off x="6227458" y="2257101"/>
        <a:ext cx="2557196" cy="24555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DE526-2514-4B95-982F-003931BB3C93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47AF-7082-4710-8630-C591ADAE7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71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47AF-7082-4710-8630-C591ADAE7F7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9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47AF-7082-4710-8630-C591ADAE7F7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14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2CBE-51B9-414F-8508-4C6A68CBBEF1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8FD-239D-4CC2-A7DD-F58464D8A0A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2CBE-51B9-414F-8508-4C6A68CBBEF1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8FD-239D-4CC2-A7DD-F58464D8A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2CBE-51B9-414F-8508-4C6A68CBBEF1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8FD-239D-4CC2-A7DD-F58464D8A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2CBE-51B9-414F-8508-4C6A68CBBEF1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8FD-239D-4CC2-A7DD-F58464D8A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2CBE-51B9-414F-8508-4C6A68CBBEF1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8FD-239D-4CC2-A7DD-F58464D8A0A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2CBE-51B9-414F-8508-4C6A68CBBEF1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8FD-239D-4CC2-A7DD-F58464D8A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2CBE-51B9-414F-8508-4C6A68CBBEF1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8FD-239D-4CC2-A7DD-F58464D8A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2CBE-51B9-414F-8508-4C6A68CBBEF1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9D68FD-239D-4CC2-A7DD-F58464D8A0A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2CBE-51B9-414F-8508-4C6A68CBBEF1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8FD-239D-4CC2-A7DD-F58464D8A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2CBE-51B9-414F-8508-4C6A68CBBEF1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E9D68FD-239D-4CC2-A7DD-F58464D8A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1C22CBE-51B9-414F-8508-4C6A68CBBEF1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8FD-239D-4CC2-A7DD-F58464D8A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1C22CBE-51B9-414F-8508-4C6A68CBBEF1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E9D68FD-239D-4CC2-A7DD-F58464D8A0A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4.jpe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50" y="124660"/>
            <a:ext cx="3427976" cy="34040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550" y="3212976"/>
            <a:ext cx="8640960" cy="22846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+mn-lt"/>
              </a:rPr>
              <a:t>ВИЗНАЧЕННЯ І </a:t>
            </a:r>
            <a:br>
              <a:rPr lang="ru-RU" sz="4800" b="1" dirty="0" smtClean="0">
                <a:solidFill>
                  <a:srgbClr val="FFFF00"/>
                </a:solidFill>
                <a:latin typeface="+mn-lt"/>
              </a:rPr>
            </a:br>
            <a:r>
              <a:rPr lang="ru-RU" sz="4800" b="1" dirty="0" smtClean="0">
                <a:solidFill>
                  <a:srgbClr val="FFFF00"/>
                </a:solidFill>
                <a:latin typeface="+mn-lt"/>
              </a:rPr>
              <a:t>ОСНОВНІ ВЛАСТИВОСТІ ГЕОГРАФІЧНИХ КАРТ</a:t>
            </a:r>
            <a:endParaRPr lang="ru-RU" sz="48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31108"/>
            <a:ext cx="3678622" cy="29911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HeroicExtremeLef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640518" y="1842272"/>
            <a:ext cx="2061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FFFF00"/>
                </a:solidFill>
                <a:cs typeface="Aharoni" pitchFamily="2" charset="-79"/>
              </a:rPr>
              <a:t>Лекція</a:t>
            </a:r>
            <a:r>
              <a:rPr lang="ru-RU" sz="3600" b="1" dirty="0" smtClean="0">
                <a:solidFill>
                  <a:srgbClr val="FFFF00"/>
                </a:solidFill>
                <a:cs typeface="Aharoni" pitchFamily="2" charset="-79"/>
              </a:rPr>
              <a:t> 3</a:t>
            </a:r>
            <a:endParaRPr lang="ru-RU" sz="3600" b="1" dirty="0">
              <a:solidFill>
                <a:srgbClr val="FFFF00"/>
              </a:solidFill>
              <a:cs typeface="Aharoni" pitchFamily="2" charset="-79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411760" y="6093296"/>
            <a:ext cx="6558942" cy="365125"/>
          </a:xfrm>
        </p:spPr>
        <p:txBody>
          <a:bodyPr/>
          <a:lstStyle/>
          <a:p>
            <a:pPr algn="r"/>
            <a:r>
              <a:rPr lang="ru-RU" sz="2800" dirty="0" smtClean="0">
                <a:solidFill>
                  <a:srgbClr val="FFFF00"/>
                </a:solidFill>
              </a:rPr>
              <a:t>Лектор: к.с.-</a:t>
            </a:r>
            <a:r>
              <a:rPr lang="ru-RU" sz="2800" dirty="0" err="1" smtClean="0">
                <a:solidFill>
                  <a:srgbClr val="FFFF00"/>
                </a:solidFill>
              </a:rPr>
              <a:t>г.н</a:t>
            </a:r>
            <a:r>
              <a:rPr lang="ru-RU" sz="2800" dirty="0" smtClean="0">
                <a:solidFill>
                  <a:srgbClr val="FFFF00"/>
                </a:solidFill>
              </a:rPr>
              <a:t>., доцент </a:t>
            </a:r>
            <a:r>
              <a:rPr lang="ru-RU" sz="2800" dirty="0" err="1" smtClean="0">
                <a:solidFill>
                  <a:srgbClr val="FFFF00"/>
                </a:solidFill>
              </a:rPr>
              <a:t>Ладика</a:t>
            </a:r>
            <a:r>
              <a:rPr lang="ru-RU" sz="2800" dirty="0" smtClean="0">
                <a:solidFill>
                  <a:srgbClr val="FFFF00"/>
                </a:solidFill>
              </a:rPr>
              <a:t> М.М.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2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518" y="14282"/>
            <a:ext cx="7467600" cy="1143000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FFFF00"/>
                </a:solidFill>
              </a:rPr>
              <a:t>Безперервність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640960" cy="4525963"/>
          </a:xfrm>
        </p:spPr>
        <p:txBody>
          <a:bodyPr/>
          <a:lstStyle/>
          <a:p>
            <a:r>
              <a:rPr lang="ru-RU" dirty="0" err="1" smtClean="0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картографічне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присутнє</a:t>
            </a:r>
            <a:r>
              <a:rPr lang="ru-RU" dirty="0"/>
              <a:t> на </a:t>
            </a:r>
            <a:r>
              <a:rPr lang="ru-RU" dirty="0" err="1"/>
              <a:t>всіх</a:t>
            </a:r>
            <a:r>
              <a:rPr lang="ru-RU" dirty="0"/>
              <a:t> точках карти.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пустот та </a:t>
            </a:r>
            <a:r>
              <a:rPr lang="ru-RU" dirty="0" err="1"/>
              <a:t>розривів</a:t>
            </a:r>
            <a:r>
              <a:rPr lang="ru-RU" dirty="0"/>
              <a:t>, за </a:t>
            </a:r>
            <a:r>
              <a:rPr lang="ru-RU" dirty="0" err="1"/>
              <a:t>винятком</a:t>
            </a:r>
            <a:r>
              <a:rPr lang="ru-RU" dirty="0"/>
              <a:t> </a:t>
            </a:r>
            <a:r>
              <a:rPr lang="ru-RU" dirty="0" err="1"/>
              <a:t>розривів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передбачені</a:t>
            </a:r>
            <a:r>
              <a:rPr lang="ru-RU" dirty="0"/>
              <a:t> </a:t>
            </a:r>
            <a:r>
              <a:rPr lang="ru-RU" dirty="0" err="1"/>
              <a:t>деякими</a:t>
            </a:r>
            <a:r>
              <a:rPr lang="ru-RU" dirty="0"/>
              <a:t> </a:t>
            </a:r>
            <a:r>
              <a:rPr lang="ru-RU" dirty="0" err="1"/>
              <a:t>картографічними</a:t>
            </a:r>
            <a:r>
              <a:rPr lang="ru-RU" dirty="0"/>
              <a:t> </a:t>
            </a:r>
            <a:r>
              <a:rPr lang="ru-RU" dirty="0" err="1"/>
              <a:t>проекціями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248" y="3132340"/>
            <a:ext cx="3888432" cy="372566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44" y="3419724"/>
            <a:ext cx="4633664" cy="315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49959"/>
            <a:ext cx="7467600" cy="1143000"/>
          </a:xfrm>
        </p:spPr>
        <p:txBody>
          <a:bodyPr/>
          <a:lstStyle/>
          <a:p>
            <a:pPr algn="ctr"/>
            <a:r>
              <a:rPr lang="ru-RU" sz="4800" b="1" dirty="0" err="1">
                <a:solidFill>
                  <a:srgbClr val="FFFF00"/>
                </a:solidFill>
              </a:rPr>
              <a:t>Наочність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5508104" cy="468052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/>
              <a:t>можливість</a:t>
            </a:r>
            <a:r>
              <a:rPr lang="ru-RU" b="1" dirty="0"/>
              <a:t> </a:t>
            </a:r>
            <a:r>
              <a:rPr lang="ru-RU" b="1" dirty="0" err="1"/>
              <a:t>зручного</a:t>
            </a:r>
            <a:r>
              <a:rPr lang="ru-RU" b="1" dirty="0"/>
              <a:t> </a:t>
            </a:r>
            <a:r>
              <a:rPr lang="ru-RU" b="1" dirty="0" err="1"/>
              <a:t>зорового</a:t>
            </a:r>
            <a:r>
              <a:rPr lang="ru-RU" b="1" dirty="0"/>
              <a:t> </a:t>
            </a:r>
            <a:r>
              <a:rPr lang="ru-RU" b="1" dirty="0" err="1"/>
              <a:t>сприйняття</a:t>
            </a:r>
            <a:r>
              <a:rPr lang="ru-RU" b="1" dirty="0"/>
              <a:t> </a:t>
            </a:r>
            <a:r>
              <a:rPr lang="ru-RU" b="1" dirty="0" err="1"/>
              <a:t>просторових</a:t>
            </a:r>
            <a:r>
              <a:rPr lang="ru-RU" b="1" dirty="0"/>
              <a:t> форм, </a:t>
            </a:r>
            <a:r>
              <a:rPr lang="ru-RU" b="1" dirty="0" err="1"/>
              <a:t>розмірів</a:t>
            </a:r>
            <a:r>
              <a:rPr lang="ru-RU" b="1" dirty="0"/>
              <a:t> </a:t>
            </a:r>
            <a:r>
              <a:rPr lang="ru-RU" b="1" dirty="0" err="1"/>
              <a:t>розміщення</a:t>
            </a:r>
            <a:r>
              <a:rPr lang="ru-RU" b="1" dirty="0"/>
              <a:t> та </a:t>
            </a:r>
            <a:r>
              <a:rPr lang="ru-RU" b="1" dirty="0" err="1"/>
              <a:t>зв'язків</a:t>
            </a:r>
            <a:r>
              <a:rPr lang="ru-RU" b="1" dirty="0"/>
              <a:t> </a:t>
            </a:r>
            <a:r>
              <a:rPr lang="ru-RU" b="1" dirty="0" err="1"/>
              <a:t>об'єктів</a:t>
            </a:r>
            <a:r>
              <a:rPr lang="ru-RU" b="1" dirty="0"/>
              <a:t>. </a:t>
            </a:r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err="1" smtClean="0">
                <a:solidFill>
                  <a:srgbClr val="00FFFF"/>
                </a:solidFill>
              </a:rPr>
              <a:t>Ця</a:t>
            </a:r>
            <a:r>
              <a:rPr lang="ru-RU" b="1" dirty="0" smtClean="0">
                <a:solidFill>
                  <a:srgbClr val="00FFFF"/>
                </a:solidFill>
              </a:rPr>
              <a:t> </a:t>
            </a:r>
            <a:r>
              <a:rPr lang="ru-RU" b="1" dirty="0" err="1">
                <a:solidFill>
                  <a:srgbClr val="00FFFF"/>
                </a:solidFill>
              </a:rPr>
              <a:t>властивість</a:t>
            </a:r>
            <a:r>
              <a:rPr lang="ru-RU" b="1" dirty="0">
                <a:solidFill>
                  <a:srgbClr val="00FFFF"/>
                </a:solidFill>
              </a:rPr>
              <a:t> </a:t>
            </a:r>
            <a:r>
              <a:rPr lang="ru-RU" b="1" dirty="0" err="1">
                <a:solidFill>
                  <a:srgbClr val="00FFFF"/>
                </a:solidFill>
              </a:rPr>
              <a:t>забезпечується</a:t>
            </a:r>
            <a:r>
              <a:rPr lang="ru-RU" b="1" dirty="0">
                <a:solidFill>
                  <a:srgbClr val="00FFFF"/>
                </a:solidFill>
              </a:rPr>
              <a:t> </a:t>
            </a:r>
            <a:r>
              <a:rPr lang="ru-RU" b="1" dirty="0" err="1">
                <a:solidFill>
                  <a:srgbClr val="00FFFF"/>
                </a:solidFill>
              </a:rPr>
              <a:t>продуманим</a:t>
            </a:r>
            <a:r>
              <a:rPr lang="ru-RU" b="1" dirty="0">
                <a:solidFill>
                  <a:srgbClr val="00FFFF"/>
                </a:solidFill>
              </a:rPr>
              <a:t> </a:t>
            </a:r>
            <a:r>
              <a:rPr lang="ru-RU" b="1" dirty="0" err="1">
                <a:solidFill>
                  <a:srgbClr val="00FFFF"/>
                </a:solidFill>
              </a:rPr>
              <a:t>відбором</a:t>
            </a:r>
            <a:r>
              <a:rPr lang="ru-RU" b="1" dirty="0">
                <a:solidFill>
                  <a:srgbClr val="00FFFF"/>
                </a:solidFill>
              </a:rPr>
              <a:t> </a:t>
            </a:r>
            <a:r>
              <a:rPr lang="ru-RU" b="1" dirty="0" err="1">
                <a:solidFill>
                  <a:srgbClr val="00FFFF"/>
                </a:solidFill>
              </a:rPr>
              <a:t>елементів</a:t>
            </a:r>
            <a:r>
              <a:rPr lang="ru-RU" b="1" dirty="0">
                <a:solidFill>
                  <a:srgbClr val="00FFFF"/>
                </a:solidFill>
              </a:rPr>
              <a:t> </a:t>
            </a:r>
            <a:r>
              <a:rPr lang="ru-RU" b="1" dirty="0" err="1">
                <a:solidFill>
                  <a:srgbClr val="00FFFF"/>
                </a:solidFill>
              </a:rPr>
              <a:t>змісту</a:t>
            </a:r>
            <a:r>
              <a:rPr lang="ru-RU" b="1" dirty="0">
                <a:solidFill>
                  <a:srgbClr val="00FFFF"/>
                </a:solidFill>
              </a:rPr>
              <a:t>, </a:t>
            </a:r>
            <a:r>
              <a:rPr lang="ru-RU" b="1" dirty="0" err="1">
                <a:solidFill>
                  <a:srgbClr val="00FFFF"/>
                </a:solidFill>
              </a:rPr>
              <a:t>доцільністю</a:t>
            </a:r>
            <a:r>
              <a:rPr lang="ru-RU" b="1" dirty="0">
                <a:solidFill>
                  <a:srgbClr val="00FFFF"/>
                </a:solidFill>
              </a:rPr>
              <a:t> </a:t>
            </a:r>
            <a:r>
              <a:rPr lang="ru-RU" b="1" dirty="0" err="1">
                <a:solidFill>
                  <a:srgbClr val="00FFFF"/>
                </a:solidFill>
              </a:rPr>
              <a:t>генералізації</a:t>
            </a:r>
            <a:r>
              <a:rPr lang="ru-RU" b="1" dirty="0">
                <a:solidFill>
                  <a:srgbClr val="00FFFF"/>
                </a:solidFill>
              </a:rPr>
              <a:t>, </a:t>
            </a:r>
            <a:r>
              <a:rPr lang="ru-RU" b="1" dirty="0" err="1">
                <a:solidFill>
                  <a:srgbClr val="00FFFF"/>
                </a:solidFill>
              </a:rPr>
              <a:t>ретельним</a:t>
            </a:r>
            <a:r>
              <a:rPr lang="ru-RU" b="1" dirty="0">
                <a:solidFill>
                  <a:srgbClr val="00FFFF"/>
                </a:solidFill>
              </a:rPr>
              <a:t> </a:t>
            </a:r>
            <a:r>
              <a:rPr lang="ru-RU" b="1" dirty="0" err="1">
                <a:solidFill>
                  <a:srgbClr val="00FFFF"/>
                </a:solidFill>
              </a:rPr>
              <a:t>вибиранням</a:t>
            </a:r>
            <a:r>
              <a:rPr lang="ru-RU" b="1" dirty="0">
                <a:solidFill>
                  <a:srgbClr val="00FFFF"/>
                </a:solidFill>
              </a:rPr>
              <a:t> </a:t>
            </a:r>
            <a:r>
              <a:rPr lang="ru-RU" b="1" dirty="0" err="1">
                <a:solidFill>
                  <a:srgbClr val="00FFFF"/>
                </a:solidFill>
              </a:rPr>
              <a:t>засобів</a:t>
            </a:r>
            <a:r>
              <a:rPr lang="ru-RU" b="1" dirty="0">
                <a:solidFill>
                  <a:srgbClr val="00FFFF"/>
                </a:solidFill>
              </a:rPr>
              <a:t> </a:t>
            </a:r>
            <a:r>
              <a:rPr lang="ru-RU" b="1" dirty="0" err="1">
                <a:solidFill>
                  <a:srgbClr val="00FFFF"/>
                </a:solidFill>
              </a:rPr>
              <a:t>зображення</a:t>
            </a:r>
            <a:r>
              <a:rPr lang="ru-RU" b="1" dirty="0">
                <a:solidFill>
                  <a:srgbClr val="00FFFF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92696"/>
            <a:ext cx="3128381" cy="2842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652" y="3739221"/>
            <a:ext cx="3568820" cy="309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467600" cy="1143000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FFFF00"/>
                </a:solidFill>
              </a:rPr>
              <a:t>Оглядовість</a:t>
            </a:r>
            <a:r>
              <a:rPr lang="ru-RU" b="1" dirty="0">
                <a:solidFill>
                  <a:srgbClr val="FFFF00"/>
                </a:solidFill>
              </a:rPr>
              <a:t> карти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7467600" cy="4525963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це</a:t>
            </a:r>
            <a:r>
              <a:rPr lang="ru-RU" sz="2800" b="1" dirty="0" smtClean="0"/>
              <a:t> </a:t>
            </a:r>
            <a:r>
              <a:rPr lang="ru-RU" sz="2800" b="1" dirty="0" err="1"/>
              <a:t>здатність</a:t>
            </a:r>
            <a:r>
              <a:rPr lang="ru-RU" sz="2800" b="1" dirty="0"/>
              <a:t> </a:t>
            </a:r>
            <a:r>
              <a:rPr lang="ru-RU" sz="2800" b="1" dirty="0" err="1"/>
              <a:t>представляти</a:t>
            </a:r>
            <a:r>
              <a:rPr lang="ru-RU" sz="2800" b="1" dirty="0"/>
              <a:t> одному </a:t>
            </a:r>
            <a:r>
              <a:rPr lang="ru-RU" sz="2800" b="1" dirty="0" err="1"/>
              <a:t>погляду</a:t>
            </a:r>
            <a:r>
              <a:rPr lang="ru-RU" sz="2800" b="1" dirty="0"/>
              <a:t> </a:t>
            </a:r>
            <a:r>
              <a:rPr lang="ru-RU" sz="2800" b="1" dirty="0" err="1"/>
              <a:t>читача</a:t>
            </a:r>
            <a:r>
              <a:rPr lang="ru-RU" sz="2800" b="1" dirty="0"/>
              <a:t> </a:t>
            </a:r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завгодно</a:t>
            </a:r>
            <a:r>
              <a:rPr lang="ru-RU" sz="2800" b="1" dirty="0"/>
              <a:t> </a:t>
            </a:r>
            <a:r>
              <a:rPr lang="ru-RU" sz="2800" b="1" dirty="0" err="1"/>
              <a:t>простори</a:t>
            </a:r>
            <a:r>
              <a:rPr lang="ru-RU" sz="2800" b="1" dirty="0"/>
              <a:t> (</a:t>
            </a:r>
            <a:r>
              <a:rPr lang="ru-RU" sz="2800" b="1" dirty="0" err="1"/>
              <a:t>райони</a:t>
            </a:r>
            <a:r>
              <a:rPr lang="ru-RU" sz="2800" b="1" dirty="0"/>
              <a:t>, материки </a:t>
            </a:r>
            <a:r>
              <a:rPr lang="ru-RU" sz="2800" b="1" dirty="0" err="1"/>
              <a:t>або</a:t>
            </a:r>
            <a:r>
              <a:rPr lang="ru-RU" sz="2800" b="1" dirty="0"/>
              <a:t> в </a:t>
            </a:r>
            <a:r>
              <a:rPr lang="ru-RU" sz="2800" b="1" dirty="0" err="1"/>
              <a:t>цілому</a:t>
            </a:r>
            <a:r>
              <a:rPr lang="ru-RU" sz="2800" b="1" dirty="0"/>
              <a:t> планету), </a:t>
            </a:r>
            <a:r>
              <a:rPr lang="ru-RU" sz="2800" b="1" dirty="0" err="1"/>
              <a:t>головні</a:t>
            </a:r>
            <a:r>
              <a:rPr lang="ru-RU" sz="2800" b="1" dirty="0"/>
              <a:t> </a:t>
            </a:r>
            <a:r>
              <a:rPr lang="ru-RU" sz="2800" b="1" dirty="0" err="1"/>
              <a:t>закономірності</a:t>
            </a:r>
            <a:r>
              <a:rPr lang="ru-RU" sz="2800" b="1" dirty="0"/>
              <a:t> </a:t>
            </a:r>
            <a:r>
              <a:rPr lang="ru-RU" sz="2800" b="1" dirty="0" err="1"/>
              <a:t>розміщення</a:t>
            </a:r>
            <a:r>
              <a:rPr lang="ru-RU" sz="2800" b="1" dirty="0"/>
              <a:t> і </a:t>
            </a:r>
            <a:r>
              <a:rPr lang="ru-RU" sz="2800" b="1" dirty="0" err="1"/>
              <a:t>взаємозв'язку</a:t>
            </a:r>
            <a:r>
              <a:rPr lang="ru-RU" sz="2800" b="1" dirty="0"/>
              <a:t> </a:t>
            </a:r>
            <a:r>
              <a:rPr lang="ru-RU" sz="2800" b="1" dirty="0" err="1"/>
              <a:t>об'єктів</a:t>
            </a:r>
            <a:r>
              <a:rPr lang="ru-RU" sz="2800" b="1" dirty="0"/>
              <a:t> та </a:t>
            </a:r>
            <a:r>
              <a:rPr lang="ru-RU" sz="2800" b="1" dirty="0" err="1"/>
              <a:t>основні</a:t>
            </a:r>
            <a:r>
              <a:rPr lang="ru-RU" sz="2800" b="1" dirty="0"/>
              <a:t> </a:t>
            </a:r>
            <a:r>
              <a:rPr lang="ru-RU" sz="2800" b="1" dirty="0" err="1"/>
              <a:t>елементи</a:t>
            </a:r>
            <a:r>
              <a:rPr lang="ru-RU" sz="2800" b="1" dirty="0"/>
              <a:t> </a:t>
            </a:r>
            <a:r>
              <a:rPr lang="ru-RU" sz="2800" b="1" dirty="0" err="1"/>
              <a:t>їх</a:t>
            </a:r>
            <a:r>
              <a:rPr lang="ru-RU" sz="2800" b="1" dirty="0"/>
              <a:t> </a:t>
            </a:r>
            <a:r>
              <a:rPr lang="ru-RU" sz="2800" b="1" dirty="0" err="1"/>
              <a:t>структури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56992"/>
            <a:ext cx="5832648" cy="331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5"/>
            <a:ext cx="7467600" cy="1143000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FFFF00"/>
                </a:solidFill>
              </a:rPr>
              <a:t>Інформативність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7467600" cy="4525963"/>
          </a:xfrm>
        </p:spPr>
        <p:txBody>
          <a:bodyPr/>
          <a:lstStyle/>
          <a:p>
            <a:r>
              <a:rPr lang="ru-RU" dirty="0" smtClean="0"/>
              <a:t>— </a:t>
            </a:r>
            <a:r>
              <a:rPr lang="ru-RU" dirty="0" err="1"/>
              <a:t>це</a:t>
            </a:r>
            <a:r>
              <a:rPr lang="ru-RU" dirty="0"/>
              <a:t> число </a:t>
            </a:r>
            <a:r>
              <a:rPr lang="ru-RU" dirty="0" err="1"/>
              <a:t>знаків</a:t>
            </a:r>
            <a:r>
              <a:rPr lang="ru-RU" dirty="0"/>
              <a:t>, </a:t>
            </a:r>
            <a:r>
              <a:rPr lang="ru-RU" dirty="0" err="1"/>
              <a:t>кількісних</a:t>
            </a:r>
            <a:r>
              <a:rPr lang="ru-RU" dirty="0"/>
              <a:t> характеристик та </a:t>
            </a:r>
            <a:r>
              <a:rPr lang="ru-RU" dirty="0" err="1"/>
              <a:t>назв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розміщено</a:t>
            </a:r>
            <a:r>
              <a:rPr lang="ru-RU" dirty="0"/>
              <a:t> на </a:t>
            </a:r>
            <a:r>
              <a:rPr lang="ru-RU" dirty="0" err="1"/>
              <a:t>одиниці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карти, </a:t>
            </a:r>
            <a:r>
              <a:rPr lang="ru-RU" dirty="0" err="1"/>
              <a:t>інформація</a:t>
            </a:r>
            <a:r>
              <a:rPr lang="ru-RU" dirty="0"/>
              <a:t> </a:t>
            </a:r>
            <a:r>
              <a:rPr lang="ru-RU" dirty="0" err="1" smtClean="0"/>
              <a:t>передається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знаків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просторових</a:t>
            </a:r>
            <a:r>
              <a:rPr lang="ru-RU" dirty="0"/>
              <a:t> </a:t>
            </a:r>
            <a:r>
              <a:rPr lang="ru-RU" dirty="0" err="1"/>
              <a:t>комбінацій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84984"/>
            <a:ext cx="3572635" cy="34421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14" y="3775574"/>
            <a:ext cx="3168352" cy="269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2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2D050"/>
                </a:solidFill>
                <a:latin typeface="Arial Black" pitchFamily="34" charset="0"/>
              </a:rPr>
              <a:t>КЛАСИФІКАЦІЯ КАРТ</a:t>
            </a:r>
            <a:endParaRPr lang="ru-RU" b="1" dirty="0">
              <a:solidFill>
                <a:srgbClr val="92D050"/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005012"/>
              </p:ext>
            </p:extLst>
          </p:nvPr>
        </p:nvGraphicFramePr>
        <p:xfrm>
          <a:off x="457200" y="1268760"/>
          <a:ext cx="746760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10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2210" cy="2132856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847" y="923218"/>
            <a:ext cx="2629332" cy="178178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perspectiveAbove"/>
            <a:lightRig rig="threePt" dir="t"/>
          </a:scene3d>
        </p:spPr>
      </p:pic>
      <p:sp>
        <p:nvSpPr>
          <p:cNvPr id="7" name="Штриховая стрелка вправо 6"/>
          <p:cNvSpPr/>
          <p:nvPr/>
        </p:nvSpPr>
        <p:spPr>
          <a:xfrm rot="10800000">
            <a:off x="5821254" y="476672"/>
            <a:ext cx="3071226" cy="2228328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1175337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Географічна карта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3"/>
          <a:stretch/>
        </p:blipFill>
        <p:spPr>
          <a:xfrm>
            <a:off x="4292513" y="4662809"/>
            <a:ext cx="4029156" cy="2227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53" y="2705000"/>
            <a:ext cx="2905125" cy="1931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62" y="3140968"/>
            <a:ext cx="2601639" cy="19487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Штриховая стрелка вправо 12"/>
          <p:cNvSpPr/>
          <p:nvPr/>
        </p:nvSpPr>
        <p:spPr>
          <a:xfrm>
            <a:off x="314777" y="4594052"/>
            <a:ext cx="3107433" cy="2092512"/>
          </a:xfrm>
          <a:prstGeom prst="striped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6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11560" y="5224809"/>
            <a:ext cx="2518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Карта зоряного</a:t>
            </a:r>
          </a:p>
          <a:p>
            <a:pPr algn="ctr"/>
            <a:r>
              <a:rPr lang="uk-UA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неба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Arial Black" pitchFamily="34" charset="0"/>
              </a:rPr>
              <a:t>Класифікація географічних карт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13204" cy="5616624"/>
          </a:xfrm>
        </p:spPr>
      </p:pic>
    </p:spTree>
    <p:extLst>
      <p:ext uri="{BB962C8B-B14F-4D97-AF65-F5344CB8AC3E}">
        <p14:creationId xmlns:p14="http://schemas.microsoft.com/office/powerpoint/2010/main" val="42762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71" y="13828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>
                <a:solidFill>
                  <a:srgbClr val="FFFF00"/>
                </a:solidFill>
              </a:rPr>
              <a:t>Тематичні карти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5611" y="764704"/>
            <a:ext cx="5616624" cy="864096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карти </a:t>
            </a:r>
            <a:r>
              <a:rPr lang="ru-RU" b="1" dirty="0" err="1">
                <a:solidFill>
                  <a:srgbClr val="FFFF00"/>
                </a:solidFill>
              </a:rPr>
              <a:t>природних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явищ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92914"/>
            <a:ext cx="4042399" cy="27121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714" y="3789041"/>
            <a:ext cx="4652558" cy="306896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1169410"/>
            <a:ext cx="4667250" cy="2835654"/>
          </a:xfrm>
          <a:prstGeom prst="rect">
            <a:avLst/>
          </a:prstGeom>
          <a:solidFill>
            <a:schemeClr val="tx1">
              <a:lumMod val="95000"/>
              <a:alpha val="63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067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7467600" cy="892696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карти </a:t>
            </a:r>
            <a:r>
              <a:rPr lang="ru-RU" b="1" dirty="0" err="1">
                <a:solidFill>
                  <a:srgbClr val="FFFF00"/>
                </a:solidFill>
              </a:rPr>
              <a:t>суспільних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явищ</a:t>
            </a:r>
            <a:endParaRPr lang="ru-RU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-308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>
                <a:solidFill>
                  <a:srgbClr val="FFFF00"/>
                </a:solidFill>
              </a:rPr>
              <a:t>Тематичні карти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" y="1340769"/>
            <a:ext cx="439376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021" y="1360075"/>
            <a:ext cx="4175294" cy="2951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67363"/>
            <a:ext cx="4269854" cy="27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4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875190150"/>
              </p:ext>
            </p:extLst>
          </p:nvPr>
        </p:nvGraphicFramePr>
        <p:xfrm>
          <a:off x="467544" y="3356992"/>
          <a:ext cx="7467600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572373314"/>
              </p:ext>
            </p:extLst>
          </p:nvPr>
        </p:nvGraphicFramePr>
        <p:xfrm>
          <a:off x="395536" y="665312"/>
          <a:ext cx="784887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6303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424936" cy="3816424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Карта </a:t>
            </a:r>
            <a:r>
              <a:rPr lang="ru-RU" dirty="0"/>
              <a:t>— </a:t>
            </a:r>
            <a:r>
              <a:rPr lang="ru-RU" b="1" dirty="0" err="1"/>
              <a:t>зменшене</a:t>
            </a:r>
            <a:r>
              <a:rPr lang="ru-RU" b="1" dirty="0"/>
              <a:t>, </a:t>
            </a:r>
            <a:r>
              <a:rPr lang="ru-RU" b="1" dirty="0" err="1"/>
              <a:t>подібне</a:t>
            </a:r>
            <a:r>
              <a:rPr lang="ru-RU" b="1" dirty="0"/>
              <a:t> та </a:t>
            </a:r>
            <a:r>
              <a:rPr lang="ru-RU" b="1" dirty="0" err="1"/>
              <a:t>узагальнене</a:t>
            </a:r>
            <a:r>
              <a:rPr lang="ru-RU" b="1" dirty="0"/>
              <a:t> </a:t>
            </a:r>
            <a:r>
              <a:rPr lang="ru-RU" b="1" dirty="0" err="1"/>
              <a:t>зображення</a:t>
            </a:r>
            <a:r>
              <a:rPr lang="ru-RU" b="1" dirty="0"/>
              <a:t> на </a:t>
            </a:r>
            <a:r>
              <a:rPr lang="ru-RU" b="1" dirty="0" err="1"/>
              <a:t>площині</a:t>
            </a:r>
            <a:r>
              <a:rPr lang="ru-RU" b="1" dirty="0"/>
              <a:t> </a:t>
            </a:r>
            <a:r>
              <a:rPr lang="ru-RU" b="1" dirty="0" err="1"/>
              <a:t>поверхні</a:t>
            </a:r>
            <a:r>
              <a:rPr lang="ru-RU" b="1" dirty="0"/>
              <a:t> </a:t>
            </a:r>
            <a:r>
              <a:rPr lang="ru-RU" b="1" dirty="0" err="1"/>
              <a:t>Землі</a:t>
            </a:r>
            <a:r>
              <a:rPr lang="ru-RU" b="1" dirty="0"/>
              <a:t>, </a:t>
            </a:r>
            <a:r>
              <a:rPr lang="ru-RU" b="1" dirty="0" err="1"/>
              <a:t>інших</a:t>
            </a:r>
            <a:r>
              <a:rPr lang="ru-RU" b="1" dirty="0"/>
              <a:t> </a:t>
            </a:r>
            <a:r>
              <a:rPr lang="ru-RU" b="1" dirty="0" err="1"/>
              <a:t>небесних</a:t>
            </a:r>
            <a:r>
              <a:rPr lang="ru-RU" b="1" dirty="0"/>
              <a:t> </a:t>
            </a:r>
            <a:r>
              <a:rPr lang="ru-RU" b="1" dirty="0" err="1"/>
              <a:t>тіл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космічного</a:t>
            </a:r>
            <a:r>
              <a:rPr lang="ru-RU" b="1" dirty="0"/>
              <a:t> простору,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побудоване</a:t>
            </a:r>
            <a:r>
              <a:rPr lang="ru-RU" b="1" dirty="0"/>
              <a:t> за </a:t>
            </a:r>
            <a:r>
              <a:rPr lang="ru-RU" b="1" dirty="0" err="1"/>
              <a:t>певними</a:t>
            </a:r>
            <a:r>
              <a:rPr lang="ru-RU" b="1" dirty="0"/>
              <a:t> </a:t>
            </a:r>
            <a:r>
              <a:rPr lang="ru-RU" b="1" dirty="0" err="1"/>
              <a:t>математичними</a:t>
            </a:r>
            <a:r>
              <a:rPr lang="ru-RU" b="1" dirty="0"/>
              <a:t> законами й </a:t>
            </a:r>
            <a:r>
              <a:rPr lang="ru-RU" b="1" dirty="0" err="1"/>
              <a:t>наочно</a:t>
            </a:r>
            <a:r>
              <a:rPr lang="ru-RU" b="1" dirty="0"/>
              <a:t> за </a:t>
            </a:r>
            <a:r>
              <a:rPr lang="ru-RU" b="1" dirty="0" err="1"/>
              <a:t>допомогою</a:t>
            </a:r>
            <a:r>
              <a:rPr lang="ru-RU" b="1" dirty="0"/>
              <a:t> </a:t>
            </a:r>
            <a:r>
              <a:rPr lang="ru-RU" b="1" dirty="0" err="1"/>
              <a:t>умовних</a:t>
            </a:r>
            <a:r>
              <a:rPr lang="ru-RU" b="1" dirty="0"/>
              <a:t> </a:t>
            </a:r>
            <a:r>
              <a:rPr lang="ru-RU" b="1" dirty="0" err="1"/>
              <a:t>знаків</a:t>
            </a:r>
            <a:r>
              <a:rPr lang="ru-RU" b="1" dirty="0"/>
              <a:t> </a:t>
            </a:r>
            <a:r>
              <a:rPr lang="ru-RU" b="1" dirty="0" err="1"/>
              <a:t>показує</a:t>
            </a:r>
            <a:r>
              <a:rPr lang="ru-RU" b="1" dirty="0"/>
              <a:t> </a:t>
            </a:r>
            <a:r>
              <a:rPr lang="ru-RU" b="1" dirty="0" err="1"/>
              <a:t>розміщення</a:t>
            </a:r>
            <a:r>
              <a:rPr lang="ru-RU" b="1" dirty="0"/>
              <a:t> й </a:t>
            </a:r>
            <a:r>
              <a:rPr lang="ru-RU" b="1" dirty="0" err="1"/>
              <a:t>зв'язки</a:t>
            </a:r>
            <a:r>
              <a:rPr lang="ru-RU" b="1" dirty="0"/>
              <a:t> </a:t>
            </a:r>
            <a:r>
              <a:rPr lang="ru-RU" b="1" dirty="0" err="1"/>
              <a:t>різних</a:t>
            </a:r>
            <a:r>
              <a:rPr lang="ru-RU" b="1" dirty="0"/>
              <a:t> </a:t>
            </a:r>
            <a:r>
              <a:rPr lang="ru-RU" b="1" dirty="0" err="1"/>
              <a:t>предметів</a:t>
            </a:r>
            <a:r>
              <a:rPr lang="ru-RU" b="1" dirty="0"/>
              <a:t>, </a:t>
            </a:r>
            <a:r>
              <a:rPr lang="ru-RU" b="1" dirty="0" err="1"/>
              <a:t>явищ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процесів</a:t>
            </a:r>
            <a:r>
              <a:rPr lang="ru-RU" b="1" dirty="0"/>
              <a:t>, а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якісні</a:t>
            </a:r>
            <a:r>
              <a:rPr lang="ru-RU" b="1" dirty="0"/>
              <a:t> та </a:t>
            </a:r>
            <a:r>
              <a:rPr lang="ru-RU" b="1" dirty="0" err="1"/>
              <a:t>кількісні</a:t>
            </a:r>
            <a:r>
              <a:rPr lang="ru-RU" b="1" dirty="0"/>
              <a:t> характеристики.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60359"/>
            <a:ext cx="2867810" cy="1854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098598"/>
            <a:ext cx="2543175" cy="18002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12293" b="15290"/>
          <a:stretch/>
        </p:blipFill>
        <p:spPr>
          <a:xfrm>
            <a:off x="0" y="3969949"/>
            <a:ext cx="2387974" cy="13312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402706"/>
            <a:ext cx="2460501" cy="14020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37122"/>
            <a:ext cx="1532547" cy="17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8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503396"/>
              </p:ext>
            </p:extLst>
          </p:nvPr>
        </p:nvGraphicFramePr>
        <p:xfrm>
          <a:off x="457200" y="188640"/>
          <a:ext cx="850728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250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477295"/>
              </p:ext>
            </p:extLst>
          </p:nvPr>
        </p:nvGraphicFramePr>
        <p:xfrm>
          <a:off x="457200" y="0"/>
          <a:ext cx="829126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06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769438"/>
              </p:ext>
            </p:extLst>
          </p:nvPr>
        </p:nvGraphicFramePr>
        <p:xfrm>
          <a:off x="457200" y="0"/>
          <a:ext cx="84352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503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90872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FFFF"/>
                </a:solidFill>
                <a:latin typeface="Arial Black" pitchFamily="34" charset="0"/>
              </a:rPr>
              <a:t>За масштабом </a:t>
            </a:r>
            <a:r>
              <a:rPr lang="ru-RU" sz="3600" b="1" dirty="0" err="1">
                <a:solidFill>
                  <a:srgbClr val="00FFFF"/>
                </a:solidFill>
                <a:latin typeface="Arial Black" pitchFamily="34" charset="0"/>
              </a:rPr>
              <a:t>топографічні</a:t>
            </a:r>
            <a:r>
              <a:rPr lang="ru-RU" sz="3600" b="1" dirty="0">
                <a:solidFill>
                  <a:srgbClr val="00FFFF"/>
                </a:solidFill>
                <a:latin typeface="Arial Black" pitchFamily="34" charset="0"/>
              </a:rPr>
              <a:t> карти </a:t>
            </a:r>
            <a:r>
              <a:rPr lang="ru-RU" sz="3600" b="1" dirty="0" err="1">
                <a:solidFill>
                  <a:srgbClr val="00FFFF"/>
                </a:solidFill>
                <a:latin typeface="Arial Black" pitchFamily="34" charset="0"/>
              </a:rPr>
              <a:t>поділяють</a:t>
            </a:r>
            <a:r>
              <a:rPr lang="ru-RU" sz="3600" b="1" dirty="0">
                <a:solidFill>
                  <a:srgbClr val="00FFFF"/>
                </a:solidFill>
                <a:latin typeface="Arial Black" pitchFamily="34" charset="0"/>
              </a:rPr>
              <a:t> на</a:t>
            </a:r>
            <a:r>
              <a:rPr lang="ru-RU" sz="3600" b="1" dirty="0" smtClean="0">
                <a:solidFill>
                  <a:srgbClr val="00FFFF"/>
                </a:solidFill>
                <a:latin typeface="Arial Black" pitchFamily="34" charset="0"/>
              </a:rPr>
              <a:t>:</a:t>
            </a:r>
            <a:endParaRPr lang="ru-RU" sz="3600" b="1" dirty="0">
              <a:solidFill>
                <a:srgbClr val="00FFFF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76" y="1032450"/>
            <a:ext cx="2703524" cy="31522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34" y="2138957"/>
            <a:ext cx="2808312" cy="3229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22" y="3473624"/>
            <a:ext cx="3232354" cy="3384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3888" y="1049330"/>
            <a:ext cx="3325098" cy="83099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крупномасштабні</a:t>
            </a:r>
            <a:r>
              <a:rPr lang="ru-RU" sz="2400" b="1" dirty="0" smtClean="0">
                <a:solidFill>
                  <a:schemeClr val="bg1"/>
                </a:solidFill>
              </a:rPr>
              <a:t> (1:10 000. ..1:50 000)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74056" y="2420888"/>
            <a:ext cx="3672408" cy="9048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36576" lvl="0" algn="ctr">
              <a:spcBef>
                <a:spcPct val="20000"/>
              </a:spcBef>
              <a:buClr>
                <a:srgbClr val="6EA0B0"/>
              </a:buClr>
              <a:buSzPct val="80000"/>
            </a:pPr>
            <a:r>
              <a:rPr lang="ru-RU" sz="2400" b="1" dirty="0" err="1">
                <a:solidFill>
                  <a:schemeClr val="bg1"/>
                </a:solidFill>
              </a:rPr>
              <a:t>середньомасштабні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36576" lvl="0">
              <a:spcBef>
                <a:spcPct val="20000"/>
              </a:spcBef>
              <a:buClr>
                <a:srgbClr val="6EA0B0"/>
              </a:buClr>
              <a:buSzPct val="80000"/>
            </a:pPr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ru-RU" sz="2400" b="1" dirty="0">
                <a:solidFill>
                  <a:schemeClr val="bg1"/>
                </a:solidFill>
              </a:rPr>
              <a:t>1:100 000... </a:t>
            </a:r>
            <a:r>
              <a:rPr lang="ru-RU" sz="2400" b="1" dirty="0" smtClean="0">
                <a:solidFill>
                  <a:schemeClr val="bg1"/>
                </a:solidFill>
              </a:rPr>
              <a:t>1:200 </a:t>
            </a:r>
            <a:r>
              <a:rPr lang="ru-RU" sz="2400" b="1" dirty="0">
                <a:solidFill>
                  <a:schemeClr val="bg1"/>
                </a:solidFill>
              </a:rPr>
              <a:t>000)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842821"/>
            <a:ext cx="3909646" cy="833493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ru-RU" sz="2400" b="1" dirty="0" err="1">
                <a:solidFill>
                  <a:schemeClr val="bg1"/>
                </a:solidFill>
              </a:rPr>
              <a:t>дрібномасштабні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</a:p>
          <a:p>
            <a:pPr marL="36576" indent="0">
              <a:buNone/>
            </a:pPr>
            <a:r>
              <a:rPr lang="ru-RU" sz="2400" b="1" dirty="0">
                <a:solidFill>
                  <a:schemeClr val="bg1"/>
                </a:solidFill>
              </a:rPr>
              <a:t>(1:500 </a:t>
            </a:r>
            <a:r>
              <a:rPr lang="ru-RU" sz="2400" b="1" dirty="0" smtClean="0">
                <a:solidFill>
                  <a:schemeClr val="bg1"/>
                </a:solidFill>
              </a:rPr>
              <a:t>000…1:1 </a:t>
            </a:r>
            <a:r>
              <a:rPr lang="ru-RU" sz="2400" b="1" dirty="0">
                <a:solidFill>
                  <a:schemeClr val="bg1"/>
                </a:solidFill>
              </a:rPr>
              <a:t>000 000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49341" y="5165812"/>
            <a:ext cx="2596020" cy="10156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Топографічні </a:t>
            </a:r>
            <a:r>
              <a:rPr lang="ru-RU" sz="2000" b="1" dirty="0" err="1">
                <a:solidFill>
                  <a:schemeClr val="bg1"/>
                </a:solidFill>
              </a:rPr>
              <a:t>плани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(М </a:t>
            </a:r>
            <a:r>
              <a:rPr lang="ru-RU" sz="2000" b="1" dirty="0" smtClean="0">
                <a:solidFill>
                  <a:schemeClr val="bg1"/>
                </a:solidFill>
              </a:rPr>
              <a:t>1: </a:t>
            </a:r>
            <a:r>
              <a:rPr lang="ru-RU" sz="2000" b="1" dirty="0">
                <a:solidFill>
                  <a:schemeClr val="bg1"/>
                </a:solidFill>
              </a:rPr>
              <a:t>1000</a:t>
            </a:r>
            <a:r>
              <a:rPr lang="ru-RU" sz="2000" b="1" dirty="0" smtClean="0">
                <a:solidFill>
                  <a:schemeClr val="bg1"/>
                </a:solidFill>
              </a:rPr>
              <a:t>...1:5000</a:t>
            </a:r>
            <a:r>
              <a:rPr lang="ru-RU" sz="2000" b="1" dirty="0">
                <a:solidFill>
                  <a:schemeClr val="bg1"/>
                </a:solidFill>
              </a:rPr>
              <a:t>)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7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7467600" cy="864096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FFFF00"/>
                </a:solidFill>
              </a:rPr>
              <a:t>Елементи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географічних</a:t>
            </a:r>
            <a:r>
              <a:rPr lang="ru-RU" b="1" dirty="0">
                <a:solidFill>
                  <a:srgbClr val="FFFF00"/>
                </a:solidFill>
              </a:rPr>
              <a:t> карт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704856" cy="61653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139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67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FFFF00"/>
                </a:solidFill>
              </a:rPr>
              <a:t>Розграфлення</a:t>
            </a:r>
            <a:r>
              <a:rPr lang="ru-RU" b="1" dirty="0">
                <a:solidFill>
                  <a:srgbClr val="FFFF00"/>
                </a:solidFill>
              </a:rPr>
              <a:t> і номенклатура </a:t>
            </a:r>
            <a:r>
              <a:rPr lang="ru-RU" b="1" dirty="0" err="1">
                <a:solidFill>
                  <a:srgbClr val="FFFF00"/>
                </a:solidFill>
              </a:rPr>
              <a:t>топографічних</a:t>
            </a:r>
            <a:r>
              <a:rPr lang="ru-RU" b="1" dirty="0">
                <a:solidFill>
                  <a:srgbClr val="FFFF00"/>
                </a:solidFill>
              </a:rPr>
              <a:t> карт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7380312" cy="4464496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30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763"/>
          <a:stretch/>
        </p:blipFill>
        <p:spPr>
          <a:xfrm>
            <a:off x="5481726" y="4653136"/>
            <a:ext cx="3674773" cy="2204864"/>
          </a:xfrm>
        </p:spPr>
      </p:pic>
      <p:sp>
        <p:nvSpPr>
          <p:cNvPr id="7" name="Овал 6"/>
          <p:cNvSpPr/>
          <p:nvPr/>
        </p:nvSpPr>
        <p:spPr>
          <a:xfrm>
            <a:off x="7460840" y="4509120"/>
            <a:ext cx="1800200" cy="720080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8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888"/>
            <a:ext cx="5710707" cy="345638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001" y="2485354"/>
            <a:ext cx="4163586" cy="4029450"/>
          </a:xfrm>
          <a:prstGeom prst="rect">
            <a:avLst/>
          </a:prstGeom>
          <a:noFill/>
          <a:ln w="25400">
            <a:solidFill>
              <a:srgbClr val="2F0BB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Штриховая стрелка вправо 3"/>
          <p:cNvSpPr/>
          <p:nvPr/>
        </p:nvSpPr>
        <p:spPr>
          <a:xfrm rot="1519938">
            <a:off x="3748400" y="2283093"/>
            <a:ext cx="864096" cy="72008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6" y="3284984"/>
            <a:ext cx="3497887" cy="3528442"/>
          </a:xfrm>
          <a:prstGeom prst="rect">
            <a:avLst/>
          </a:prstGeom>
          <a:ln w="25400">
            <a:solidFill>
              <a:srgbClr val="FFFF00"/>
            </a:solidFill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0587">
            <a:off x="3952932" y="4784089"/>
            <a:ext cx="8905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5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9" b="1991"/>
          <a:stretch/>
        </p:blipFill>
        <p:spPr>
          <a:xfrm>
            <a:off x="0" y="153888"/>
            <a:ext cx="9036496" cy="6381328"/>
          </a:xfrm>
        </p:spPr>
      </p:pic>
      <p:sp>
        <p:nvSpPr>
          <p:cNvPr id="7" name="Прямоугольник 6"/>
          <p:cNvSpPr/>
          <p:nvPr/>
        </p:nvSpPr>
        <p:spPr>
          <a:xfrm>
            <a:off x="5004048" y="6518722"/>
            <a:ext cx="3960440" cy="3077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uk-UA" sz="1400" b="1" i="1" dirty="0" smtClean="0">
                <a:solidFill>
                  <a:schemeClr val="bg1"/>
                </a:solidFill>
              </a:rPr>
              <a:t>Джерело: </a:t>
            </a:r>
            <a:r>
              <a:rPr lang="en-US" sz="1400" b="1" i="1" dirty="0" smtClean="0">
                <a:solidFill>
                  <a:schemeClr val="bg1"/>
                </a:solidFill>
              </a:rPr>
              <a:t>http://www.geo-asset.com/</a:t>
            </a:r>
            <a:endParaRPr lang="ru-RU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0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67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FFFF"/>
                </a:solidFill>
              </a:rPr>
              <a:t>Картографічна</a:t>
            </a:r>
            <a:r>
              <a:rPr lang="ru-RU" b="1" dirty="0">
                <a:solidFill>
                  <a:srgbClr val="00FFFF"/>
                </a:solidFill>
              </a:rPr>
              <a:t> </a:t>
            </a:r>
            <a:r>
              <a:rPr lang="ru-RU" b="1" dirty="0" err="1">
                <a:solidFill>
                  <a:srgbClr val="00FFFF"/>
                </a:solidFill>
              </a:rPr>
              <a:t>генералізація</a:t>
            </a:r>
            <a:endParaRPr lang="ru-RU" b="1" dirty="0">
              <a:solidFill>
                <a:srgbClr val="00FF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640960" cy="2620888"/>
          </a:xfrm>
        </p:spPr>
        <p:txBody>
          <a:bodyPr/>
          <a:lstStyle/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відбору</a:t>
            </a:r>
            <a:r>
              <a:rPr lang="ru-RU" dirty="0"/>
              <a:t> й </a:t>
            </a:r>
            <a:r>
              <a:rPr lang="ru-RU" dirty="0" err="1"/>
              <a:t>узагальнення</a:t>
            </a:r>
            <a:r>
              <a:rPr lang="ru-RU" dirty="0"/>
              <a:t> </a:t>
            </a:r>
            <a:r>
              <a:rPr lang="ru-RU" dirty="0" err="1"/>
              <a:t>зображуваних</a:t>
            </a:r>
            <a:r>
              <a:rPr lang="ru-RU" dirty="0"/>
              <a:t> на </a:t>
            </a:r>
            <a:r>
              <a:rPr lang="ru-RU" dirty="0" err="1"/>
              <a:t>карті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ru-RU" dirty="0" err="1"/>
              <a:t>призначенню</a:t>
            </a:r>
            <a:r>
              <a:rPr lang="ru-RU" dirty="0"/>
              <a:t> й масштабу карти,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особливостям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картографується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2" r="1666" b="13556"/>
          <a:stretch/>
        </p:blipFill>
        <p:spPr>
          <a:xfrm>
            <a:off x="1187624" y="2996952"/>
            <a:ext cx="7493000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5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00FFFF"/>
                </a:solidFill>
              </a:rPr>
              <a:t>Фактори</a:t>
            </a:r>
            <a:r>
              <a:rPr lang="ru-RU" b="1" dirty="0" smtClean="0">
                <a:solidFill>
                  <a:srgbClr val="00FFFF"/>
                </a:solidFill>
              </a:rPr>
              <a:t> </a:t>
            </a:r>
            <a:r>
              <a:rPr lang="ru-RU" b="1" dirty="0" err="1" smtClean="0">
                <a:solidFill>
                  <a:srgbClr val="00FFFF"/>
                </a:solidFill>
              </a:rPr>
              <a:t>картографічної</a:t>
            </a:r>
            <a:r>
              <a:rPr lang="ru-RU" b="1" dirty="0" smtClean="0">
                <a:solidFill>
                  <a:srgbClr val="00FFFF"/>
                </a:solidFill>
              </a:rPr>
              <a:t> </a:t>
            </a:r>
            <a:r>
              <a:rPr lang="ru-RU" b="1" dirty="0" err="1" smtClean="0">
                <a:solidFill>
                  <a:srgbClr val="00FFFF"/>
                </a:solidFill>
              </a:rPr>
              <a:t>генералізації</a:t>
            </a:r>
            <a:r>
              <a:rPr lang="ru-RU" b="1" dirty="0" smtClean="0">
                <a:solidFill>
                  <a:srgbClr val="00FFFF"/>
                </a:solidFill>
              </a:rPr>
              <a:t>: </a:t>
            </a:r>
            <a:endParaRPr lang="ru-RU" b="1" dirty="0">
              <a:solidFill>
                <a:srgbClr val="00FF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507288" cy="4137323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призначення</a:t>
            </a:r>
            <a:r>
              <a:rPr lang="ru-RU" sz="3200" dirty="0" smtClean="0"/>
              <a:t> карти</a:t>
            </a:r>
          </a:p>
          <a:p>
            <a:r>
              <a:rPr lang="ru-RU" sz="3200" dirty="0" smtClean="0"/>
              <a:t>масштаб</a:t>
            </a:r>
          </a:p>
          <a:p>
            <a:r>
              <a:rPr lang="ru-RU" sz="3200" dirty="0" err="1" smtClean="0"/>
              <a:t>особливості</a:t>
            </a:r>
            <a:r>
              <a:rPr lang="ru-RU" sz="3200" dirty="0" smtClean="0"/>
              <a:t> </a:t>
            </a:r>
            <a:r>
              <a:rPr lang="ru-RU" sz="3200" dirty="0" err="1"/>
              <a:t>території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картографується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77072"/>
            <a:ext cx="8711952" cy="24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1143000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FFFF00"/>
                </a:solidFill>
                <a:latin typeface="+mn-lt"/>
              </a:rPr>
              <a:t>Властивості</a:t>
            </a:r>
            <a:r>
              <a:rPr lang="ru-RU" b="1" dirty="0">
                <a:solidFill>
                  <a:srgbClr val="FFFF00"/>
                </a:solidFill>
                <a:latin typeface="+mn-lt"/>
              </a:rPr>
              <a:t> карт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507288" cy="4713387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rgbClr val="00FFFF"/>
                </a:solidFill>
              </a:rPr>
              <a:t>просторово-часова </a:t>
            </a:r>
            <a:r>
              <a:rPr lang="uk-UA" sz="3200" smtClean="0">
                <a:solidFill>
                  <a:srgbClr val="00FFFF"/>
                </a:solidFill>
              </a:rPr>
              <a:t>подібність </a:t>
            </a:r>
          </a:p>
          <a:p>
            <a:r>
              <a:rPr lang="uk-UA" sz="3200" smtClean="0">
                <a:solidFill>
                  <a:srgbClr val="00FFFF"/>
                </a:solidFill>
              </a:rPr>
              <a:t>змістова </a:t>
            </a:r>
            <a:r>
              <a:rPr lang="uk-UA" sz="3200" dirty="0" smtClean="0">
                <a:solidFill>
                  <a:srgbClr val="00FFFF"/>
                </a:solidFill>
              </a:rPr>
              <a:t>відповідність </a:t>
            </a:r>
          </a:p>
          <a:p>
            <a:r>
              <a:rPr lang="uk-UA" sz="3200" dirty="0" smtClean="0">
                <a:solidFill>
                  <a:srgbClr val="00FFFF"/>
                </a:solidFill>
              </a:rPr>
              <a:t>абстрактність</a:t>
            </a:r>
          </a:p>
          <a:p>
            <a:r>
              <a:rPr lang="uk-UA" sz="3200" dirty="0" smtClean="0">
                <a:solidFill>
                  <a:srgbClr val="00FFFF"/>
                </a:solidFill>
              </a:rPr>
              <a:t>вибірковість </a:t>
            </a:r>
            <a:r>
              <a:rPr lang="uk-UA" sz="3200" dirty="0">
                <a:solidFill>
                  <a:srgbClr val="00FFFF"/>
                </a:solidFill>
              </a:rPr>
              <a:t>та </a:t>
            </a:r>
            <a:r>
              <a:rPr lang="uk-UA" sz="3200" dirty="0" smtClean="0">
                <a:solidFill>
                  <a:srgbClr val="00FFFF"/>
                </a:solidFill>
              </a:rPr>
              <a:t>синтетичність</a:t>
            </a:r>
          </a:p>
          <a:p>
            <a:r>
              <a:rPr lang="uk-UA" sz="3200" dirty="0" smtClean="0">
                <a:solidFill>
                  <a:srgbClr val="00FFFF"/>
                </a:solidFill>
              </a:rPr>
              <a:t> </a:t>
            </a:r>
            <a:r>
              <a:rPr lang="uk-UA" sz="3200" dirty="0" err="1" smtClean="0">
                <a:solidFill>
                  <a:srgbClr val="00FFFF"/>
                </a:solidFill>
              </a:rPr>
              <a:t>метричність</a:t>
            </a:r>
            <a:endParaRPr lang="uk-UA" sz="3200" dirty="0" smtClean="0">
              <a:solidFill>
                <a:srgbClr val="00FFFF"/>
              </a:solidFill>
            </a:endParaRPr>
          </a:p>
          <a:p>
            <a:r>
              <a:rPr lang="uk-UA" sz="3200" dirty="0" smtClean="0">
                <a:solidFill>
                  <a:srgbClr val="00FFFF"/>
                </a:solidFill>
              </a:rPr>
              <a:t>однозначність</a:t>
            </a:r>
          </a:p>
          <a:p>
            <a:r>
              <a:rPr lang="uk-UA" sz="3200" dirty="0" smtClean="0">
                <a:solidFill>
                  <a:srgbClr val="00FFFF"/>
                </a:solidFill>
              </a:rPr>
              <a:t>безперервність</a:t>
            </a:r>
          </a:p>
          <a:p>
            <a:r>
              <a:rPr lang="uk-UA" sz="3200" dirty="0" smtClean="0">
                <a:solidFill>
                  <a:srgbClr val="00FFFF"/>
                </a:solidFill>
              </a:rPr>
              <a:t>наочність </a:t>
            </a:r>
            <a:r>
              <a:rPr lang="uk-UA" sz="3200" dirty="0">
                <a:solidFill>
                  <a:srgbClr val="00FFFF"/>
                </a:solidFill>
              </a:rPr>
              <a:t>та </a:t>
            </a:r>
            <a:r>
              <a:rPr lang="uk-UA" sz="3200" dirty="0" smtClean="0">
                <a:solidFill>
                  <a:srgbClr val="00FFFF"/>
                </a:solidFill>
              </a:rPr>
              <a:t>читаність</a:t>
            </a:r>
          </a:p>
          <a:p>
            <a:r>
              <a:rPr lang="uk-UA" sz="3200" dirty="0" smtClean="0">
                <a:solidFill>
                  <a:srgbClr val="00FFFF"/>
                </a:solidFill>
              </a:rPr>
              <a:t>оглядовість </a:t>
            </a:r>
            <a:r>
              <a:rPr lang="uk-UA" sz="3200" dirty="0">
                <a:solidFill>
                  <a:srgbClr val="00FFFF"/>
                </a:solidFill>
              </a:rPr>
              <a:t>та висока інформативність</a:t>
            </a:r>
            <a:endParaRPr lang="ru-RU" sz="32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071992" cy="646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9992" y="648625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sz="2000" b="1" i="1" dirty="0" smtClean="0">
                <a:solidFill>
                  <a:srgbClr val="FFFF00"/>
                </a:solidFill>
              </a:rPr>
              <a:t>Джерело: </a:t>
            </a:r>
            <a:r>
              <a:rPr lang="en-US" sz="2000" b="1" i="1" dirty="0" smtClean="0">
                <a:solidFill>
                  <a:srgbClr val="FFFF00"/>
                </a:solidFill>
              </a:rPr>
              <a:t>http://eco.nsc.ru/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07700980"/>
              </p:ext>
            </p:extLst>
          </p:nvPr>
        </p:nvGraphicFramePr>
        <p:xfrm>
          <a:off x="179512" y="620688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78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FFFF00"/>
                </a:solidFill>
                <a:latin typeface="+mn-lt"/>
              </a:rPr>
              <a:t>Змістова</a:t>
            </a:r>
            <a:r>
              <a:rPr lang="ru-RU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+mn-lt"/>
              </a:rPr>
              <a:t>подібність</a:t>
            </a:r>
            <a:r>
              <a:rPr lang="ru-RU" b="1" dirty="0">
                <a:solidFill>
                  <a:srgbClr val="FFFF00"/>
                </a:solidFill>
                <a:latin typeface="+mn-lt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4525963"/>
          </a:xfrm>
        </p:spPr>
        <p:txBody>
          <a:bodyPr/>
          <a:lstStyle/>
          <a:p>
            <a:r>
              <a:rPr lang="uk-UA" b="1" dirty="0"/>
              <a:t>це науково </a:t>
            </a:r>
            <a:r>
              <a:rPr lang="uk-UA" b="1" dirty="0" err="1"/>
              <a:t>обгунтоване</a:t>
            </a:r>
            <a:r>
              <a:rPr lang="uk-UA" b="1" dirty="0"/>
              <a:t> відображення головних особливостей дійсності з врахуванням генезису, зовнішньої та внутрішньої структури, а також ієрархії об'єктів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0" y="4048503"/>
            <a:ext cx="3131713" cy="28094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51" y="3434394"/>
            <a:ext cx="3096344" cy="34306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273314"/>
            <a:ext cx="2428875" cy="18764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127" y="5389142"/>
            <a:ext cx="2426489" cy="12799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4266219"/>
            <a:ext cx="2562225" cy="178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818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467600" cy="1143000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FFFF00"/>
                </a:solidFill>
              </a:rPr>
              <a:t>Абстрактність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507288" cy="2448272"/>
          </a:xfrm>
        </p:spPr>
        <p:txBody>
          <a:bodyPr/>
          <a:lstStyle/>
          <a:p>
            <a:r>
              <a:rPr lang="ru-RU" dirty="0" err="1" smtClean="0"/>
              <a:t>досягається</a:t>
            </a:r>
            <a:r>
              <a:rPr lang="ru-RU" dirty="0" smtClean="0"/>
              <a:t> </a:t>
            </a:r>
            <a:r>
              <a:rPr lang="ru-RU" dirty="0" err="1"/>
              <a:t>генералізованістю</a:t>
            </a:r>
            <a:r>
              <a:rPr lang="ru-RU" dirty="0"/>
              <a:t> карти, переходом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понять до </a:t>
            </a:r>
            <a:r>
              <a:rPr lang="ru-RU" dirty="0" err="1"/>
              <a:t>узагальнених</a:t>
            </a:r>
            <a:r>
              <a:rPr lang="ru-RU" dirty="0"/>
              <a:t> шляхом </a:t>
            </a:r>
            <a:r>
              <a:rPr lang="ru-RU" dirty="0" err="1"/>
              <a:t>підбирання</a:t>
            </a:r>
            <a:r>
              <a:rPr lang="ru-RU" dirty="0"/>
              <a:t> </a:t>
            </a:r>
            <a:r>
              <a:rPr lang="ru-RU" dirty="0" err="1"/>
              <a:t>типових</a:t>
            </a:r>
            <a:r>
              <a:rPr lang="ru-RU" dirty="0"/>
              <a:t> характеристик </a:t>
            </a:r>
            <a:r>
              <a:rPr lang="ru-RU" dirty="0" err="1"/>
              <a:t>об'єктів</a:t>
            </a:r>
            <a:r>
              <a:rPr lang="ru-RU" dirty="0"/>
              <a:t> та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err="1"/>
              <a:t>дрібних</a:t>
            </a:r>
            <a:r>
              <a:rPr lang="ru-RU" dirty="0"/>
              <a:t> й </a:t>
            </a:r>
            <a:r>
              <a:rPr lang="ru-RU" dirty="0" err="1"/>
              <a:t>другорядних</a:t>
            </a:r>
            <a:r>
              <a:rPr lang="ru-RU" dirty="0"/>
              <a:t> Деталей.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508" y="3310172"/>
            <a:ext cx="4848492" cy="22551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7343"/>
            <a:ext cx="554683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467600" cy="1143000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FFFF00"/>
                </a:solidFill>
              </a:rPr>
              <a:t>Вибірковість</a:t>
            </a:r>
            <a:r>
              <a:rPr lang="ru-RU" b="1" dirty="0">
                <a:solidFill>
                  <a:srgbClr val="FFFF00"/>
                </a:solidFill>
              </a:rPr>
              <a:t> й </a:t>
            </a:r>
            <a:r>
              <a:rPr lang="ru-RU" b="1" dirty="0" err="1">
                <a:solidFill>
                  <a:srgbClr val="FFFF00"/>
                </a:solidFill>
              </a:rPr>
              <a:t>синтетичність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5604919" cy="4824536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характеризується</a:t>
            </a:r>
            <a:r>
              <a:rPr lang="ru-RU" b="1" dirty="0" smtClean="0"/>
              <a:t> </a:t>
            </a:r>
            <a:r>
              <a:rPr lang="ru-RU" b="1" dirty="0" err="1"/>
              <a:t>здатністю</a:t>
            </a:r>
            <a:r>
              <a:rPr lang="ru-RU" b="1" dirty="0"/>
              <a:t> </a:t>
            </a:r>
            <a:r>
              <a:rPr lang="ru-RU" b="1" dirty="0" err="1"/>
              <a:t>вичленити</a:t>
            </a:r>
            <a:r>
              <a:rPr lang="ru-RU" b="1" dirty="0"/>
              <a:t> й </a:t>
            </a:r>
            <a:r>
              <a:rPr lang="ru-RU" b="1" dirty="0" err="1"/>
              <a:t>роздільно</a:t>
            </a:r>
            <a:r>
              <a:rPr lang="ru-RU" b="1" dirty="0"/>
              <a:t> </a:t>
            </a:r>
            <a:r>
              <a:rPr lang="ru-RU" b="1" dirty="0" err="1"/>
              <a:t>представити</a:t>
            </a:r>
            <a:r>
              <a:rPr lang="ru-RU" b="1" dirty="0"/>
              <a:t> </a:t>
            </a:r>
            <a:r>
              <a:rPr lang="ru-RU" b="1" dirty="0" err="1"/>
              <a:t>ті</a:t>
            </a:r>
            <a:r>
              <a:rPr lang="ru-RU" b="1" dirty="0"/>
              <a:t> </a:t>
            </a:r>
            <a:r>
              <a:rPr lang="ru-RU" b="1" dirty="0" err="1"/>
              <a:t>фактори</a:t>
            </a:r>
            <a:r>
              <a:rPr lang="ru-RU" b="1" dirty="0"/>
              <a:t>, </a:t>
            </a:r>
            <a:r>
              <a:rPr lang="ru-RU" b="1" dirty="0" err="1"/>
              <a:t>процеси</a:t>
            </a:r>
            <a:r>
              <a:rPr lang="ru-RU" b="1" dirty="0"/>
              <a:t> й </a:t>
            </a:r>
            <a:r>
              <a:rPr lang="ru-RU" b="1" dirty="0" err="1"/>
              <a:t>аспекті</a:t>
            </a:r>
            <a:r>
              <a:rPr lang="ru-RU" b="1" dirty="0"/>
              <a:t> </a:t>
            </a:r>
            <a:r>
              <a:rPr lang="ru-RU" b="1" dirty="0" err="1"/>
              <a:t>об'єкта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в </a:t>
            </a:r>
            <a:r>
              <a:rPr lang="ru-RU" b="1" dirty="0" err="1"/>
              <a:t>реальній</a:t>
            </a:r>
            <a:r>
              <a:rPr lang="ru-RU" b="1" dirty="0"/>
              <a:t> </a:t>
            </a:r>
            <a:r>
              <a:rPr lang="ru-RU" b="1" dirty="0" err="1"/>
              <a:t>дійсності</a:t>
            </a:r>
            <a:r>
              <a:rPr lang="ru-RU" b="1" dirty="0"/>
              <a:t> </a:t>
            </a:r>
            <a:r>
              <a:rPr lang="ru-RU" b="1" dirty="0" err="1"/>
              <a:t>проявляються</a:t>
            </a:r>
            <a:r>
              <a:rPr lang="ru-RU" b="1" dirty="0"/>
              <a:t> </a:t>
            </a:r>
            <a:r>
              <a:rPr lang="ru-RU" b="1" dirty="0" err="1" smtClean="0"/>
              <a:t>сумісно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72" y="2276872"/>
            <a:ext cx="4067944" cy="450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154"/>
            <a:ext cx="7467600" cy="1143000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FFFF00"/>
                </a:solidFill>
              </a:rPr>
              <a:t>Метричність</a:t>
            </a:r>
            <a:r>
              <a:rPr lang="ru-RU" b="1" dirty="0">
                <a:solidFill>
                  <a:srgbClr val="FFFF00"/>
                </a:solidFill>
              </a:rPr>
              <a:t> карти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7467600" cy="4525963"/>
          </a:xfrm>
        </p:spPr>
        <p:txBody>
          <a:bodyPr/>
          <a:lstStyle/>
          <a:p>
            <a:r>
              <a:rPr lang="ru-RU" b="1" dirty="0" err="1" smtClean="0"/>
              <a:t>забезпечується</a:t>
            </a:r>
            <a:r>
              <a:rPr lang="ru-RU" b="1" dirty="0" smtClean="0"/>
              <a:t> </a:t>
            </a:r>
            <a:r>
              <a:rPr lang="ru-RU" b="1" dirty="0" err="1"/>
              <a:t>математичним</a:t>
            </a:r>
            <a:r>
              <a:rPr lang="ru-RU" b="1" dirty="0"/>
              <a:t> законом </a:t>
            </a:r>
            <a:r>
              <a:rPr lang="ru-RU" b="1" dirty="0" err="1" smtClean="0"/>
              <a:t>побудови</a:t>
            </a:r>
            <a:r>
              <a:rPr lang="ru-RU" b="1" dirty="0"/>
              <a:t>, </a:t>
            </a:r>
            <a:r>
              <a:rPr lang="ru-RU" b="1" dirty="0" err="1"/>
              <a:t>точністю</a:t>
            </a:r>
            <a:r>
              <a:rPr lang="ru-RU" b="1" dirty="0"/>
              <a:t>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sz="2800" b="1" dirty="0" err="1"/>
              <a:t>складання</a:t>
            </a:r>
            <a:r>
              <a:rPr lang="ru-RU" b="1" dirty="0"/>
              <a:t> й </a:t>
            </a:r>
            <a:r>
              <a:rPr lang="ru-RU" b="1" dirty="0" err="1"/>
              <a:t>відтворення</a:t>
            </a:r>
            <a:r>
              <a:rPr lang="ru-RU" b="1" dirty="0"/>
              <a:t>. </a:t>
            </a:r>
            <a:endParaRPr lang="ru-RU" b="1" dirty="0" smtClean="0"/>
          </a:p>
          <a:p>
            <a:pPr lvl="1"/>
            <a:r>
              <a:rPr lang="ru-RU" sz="2400" b="1" dirty="0" err="1" smtClean="0">
                <a:solidFill>
                  <a:srgbClr val="00FFFF"/>
                </a:solidFill>
              </a:rPr>
              <a:t>Наявність</a:t>
            </a:r>
            <a:r>
              <a:rPr lang="ru-RU" sz="2400" b="1" dirty="0" smtClean="0">
                <a:solidFill>
                  <a:srgbClr val="00FFFF"/>
                </a:solidFill>
              </a:rPr>
              <a:t> </a:t>
            </a:r>
            <a:r>
              <a:rPr lang="ru-RU" sz="2400" b="1" dirty="0">
                <a:solidFill>
                  <a:srgbClr val="00FFFF"/>
                </a:solidFill>
              </a:rPr>
              <a:t>масштабу </a:t>
            </a:r>
            <a:r>
              <a:rPr lang="ru-RU" sz="2400" b="1" dirty="0" err="1">
                <a:solidFill>
                  <a:srgbClr val="00FFFF"/>
                </a:solidFill>
              </a:rPr>
              <a:t>класифікацій</a:t>
            </a:r>
            <a:r>
              <a:rPr lang="ru-RU" sz="2400" b="1" dirty="0">
                <a:solidFill>
                  <a:srgbClr val="00FFFF"/>
                </a:solidFill>
              </a:rPr>
              <a:t>, шкал та </a:t>
            </a:r>
            <a:r>
              <a:rPr lang="ru-RU" sz="2400" b="1" dirty="0" err="1">
                <a:solidFill>
                  <a:srgbClr val="00FFFF"/>
                </a:solidFill>
              </a:rPr>
              <a:t>градацій</a:t>
            </a:r>
            <a:r>
              <a:rPr lang="ru-RU" sz="2400" b="1" dirty="0">
                <a:solidFill>
                  <a:srgbClr val="00FFFF"/>
                </a:solidFill>
              </a:rPr>
              <a:t> </a:t>
            </a:r>
            <a:r>
              <a:rPr lang="ru-RU" sz="2400" b="1" dirty="0" err="1">
                <a:solidFill>
                  <a:srgbClr val="00FFFF"/>
                </a:solidFill>
              </a:rPr>
              <a:t>дозволяє</a:t>
            </a:r>
            <a:r>
              <a:rPr lang="ru-RU" sz="2400" b="1" dirty="0">
                <a:solidFill>
                  <a:srgbClr val="00FFFF"/>
                </a:solidFill>
              </a:rPr>
              <a:t> </a:t>
            </a:r>
            <a:r>
              <a:rPr lang="ru-RU" sz="2400" b="1" dirty="0" err="1">
                <a:solidFill>
                  <a:srgbClr val="00FFFF"/>
                </a:solidFill>
              </a:rPr>
              <a:t>виконувати</a:t>
            </a:r>
            <a:r>
              <a:rPr lang="ru-RU" sz="2400" b="1" dirty="0">
                <a:solidFill>
                  <a:srgbClr val="00FFFF"/>
                </a:solidFill>
              </a:rPr>
              <a:t> на картах </a:t>
            </a:r>
            <a:r>
              <a:rPr lang="ru-RU" sz="2400" b="1" dirty="0" err="1">
                <a:solidFill>
                  <a:srgbClr val="00FFFF"/>
                </a:solidFill>
              </a:rPr>
              <a:t>різноманітні</a:t>
            </a:r>
            <a:r>
              <a:rPr lang="ru-RU" sz="2400" b="1" dirty="0">
                <a:solidFill>
                  <a:srgbClr val="00FFFF"/>
                </a:solidFill>
              </a:rPr>
              <a:t> </a:t>
            </a:r>
            <a:r>
              <a:rPr lang="ru-RU" sz="2400" b="1" dirty="0" err="1">
                <a:solidFill>
                  <a:srgbClr val="00FFFF"/>
                </a:solidFill>
              </a:rPr>
              <a:t>вимірювання</a:t>
            </a:r>
            <a:r>
              <a:rPr lang="ru-RU" sz="2400" b="1" dirty="0">
                <a:solidFill>
                  <a:srgbClr val="00FFFF"/>
                </a:solidFill>
              </a:rPr>
              <a:t> </a:t>
            </a:r>
            <a:r>
              <a:rPr lang="ru-RU" sz="2400" b="1" dirty="0" err="1">
                <a:solidFill>
                  <a:srgbClr val="00FFFF"/>
                </a:solidFill>
              </a:rPr>
              <a:t>кількісних</a:t>
            </a:r>
            <a:r>
              <a:rPr lang="ru-RU" sz="2400" b="1" dirty="0">
                <a:solidFill>
                  <a:srgbClr val="00FFFF"/>
                </a:solidFill>
              </a:rPr>
              <a:t> </a:t>
            </a:r>
            <a:r>
              <a:rPr lang="ru-RU" sz="2400" b="1" dirty="0" err="1">
                <a:solidFill>
                  <a:srgbClr val="00FFFF"/>
                </a:solidFill>
              </a:rPr>
              <a:t>показників</a:t>
            </a:r>
            <a:r>
              <a:rPr lang="ru-RU" sz="2400" b="1" dirty="0">
                <a:solidFill>
                  <a:srgbClr val="00FFFF"/>
                </a:solidFill>
              </a:rPr>
              <a:t> й </a:t>
            </a:r>
            <a:r>
              <a:rPr lang="ru-RU" sz="2400" b="1" dirty="0" err="1">
                <a:solidFill>
                  <a:srgbClr val="00FFFF"/>
                </a:solidFill>
              </a:rPr>
              <a:t>визначати</a:t>
            </a:r>
            <a:r>
              <a:rPr lang="ru-RU" sz="2400" b="1" dirty="0">
                <a:solidFill>
                  <a:srgbClr val="00FFFF"/>
                </a:solidFill>
              </a:rPr>
              <a:t> </a:t>
            </a:r>
            <a:r>
              <a:rPr lang="ru-RU" sz="2400" b="1" dirty="0" err="1">
                <a:solidFill>
                  <a:srgbClr val="00FFFF"/>
                </a:solidFill>
              </a:rPr>
              <a:t>якісні</a:t>
            </a:r>
            <a:r>
              <a:rPr lang="ru-RU" sz="2400" b="1" dirty="0">
                <a:solidFill>
                  <a:srgbClr val="00FFFF"/>
                </a:solidFill>
              </a:rPr>
              <a:t> характеристики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2" r="6459"/>
          <a:stretch/>
        </p:blipFill>
        <p:spPr>
          <a:xfrm>
            <a:off x="0" y="4221088"/>
            <a:ext cx="269979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75" y="4185556"/>
            <a:ext cx="3891227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33" y="4221088"/>
            <a:ext cx="2712567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400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601"/>
            <a:ext cx="7467600" cy="962127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FFFF00"/>
                </a:solidFill>
              </a:rPr>
              <a:t>Однозначність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36712"/>
            <a:ext cx="7467600" cy="4525963"/>
          </a:xfrm>
        </p:spPr>
        <p:txBody>
          <a:bodyPr/>
          <a:lstStyle/>
          <a:p>
            <a:r>
              <a:rPr lang="ru-RU" b="1" dirty="0" err="1" smtClean="0"/>
              <a:t>властивість</a:t>
            </a:r>
            <a:r>
              <a:rPr lang="ru-RU" b="1" dirty="0" smtClean="0"/>
              <a:t> </a:t>
            </a:r>
            <a:r>
              <a:rPr lang="ru-RU" b="1" dirty="0"/>
              <a:t>карти як </a:t>
            </a:r>
            <a:r>
              <a:rPr lang="ru-RU" b="1" dirty="0" err="1"/>
              <a:t>моделі</a:t>
            </a:r>
            <a:r>
              <a:rPr lang="ru-RU" b="1" dirty="0"/>
              <a:t> </a:t>
            </a:r>
            <a:r>
              <a:rPr lang="ru-RU" b="1" dirty="0" err="1"/>
              <a:t>мати</a:t>
            </a:r>
            <a:r>
              <a:rPr lang="ru-RU" b="1" dirty="0"/>
              <a:t> </a:t>
            </a:r>
            <a:r>
              <a:rPr lang="ru-RU" b="1" dirty="0" err="1"/>
              <a:t>тільки</a:t>
            </a:r>
            <a:r>
              <a:rPr lang="ru-RU" b="1" dirty="0"/>
              <a:t> </a:t>
            </a:r>
            <a:r>
              <a:rPr lang="ru-RU" b="1" dirty="0" err="1"/>
              <a:t>єдине</a:t>
            </a:r>
            <a:r>
              <a:rPr lang="ru-RU" b="1" dirty="0"/>
              <a:t> </a:t>
            </a:r>
            <a:r>
              <a:rPr lang="ru-RU" b="1" dirty="0" err="1"/>
              <a:t>значення</a:t>
            </a:r>
            <a:r>
              <a:rPr lang="ru-RU" b="1" dirty="0"/>
              <a:t> в </a:t>
            </a:r>
            <a:r>
              <a:rPr lang="ru-RU" b="1" dirty="0" err="1"/>
              <a:t>кожній</a:t>
            </a:r>
            <a:r>
              <a:rPr lang="ru-RU" b="1" dirty="0"/>
              <a:t> </a:t>
            </a:r>
            <a:r>
              <a:rPr lang="ru-RU" b="1" dirty="0" err="1"/>
              <a:t>точці</a:t>
            </a:r>
            <a:r>
              <a:rPr lang="ru-RU" b="1" dirty="0"/>
              <a:t> в межах </a:t>
            </a:r>
            <a:r>
              <a:rPr lang="ru-RU" b="1" dirty="0" err="1"/>
              <a:t>прийнятої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b="1" dirty="0"/>
              <a:t> </a:t>
            </a:r>
            <a:r>
              <a:rPr lang="ru-RU" b="1" dirty="0" err="1"/>
              <a:t>позначень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 err="1" smtClean="0"/>
              <a:t>Однозначність</a:t>
            </a:r>
            <a:r>
              <a:rPr lang="ru-RU" b="1" dirty="0" smtClean="0"/>
              <a:t> </a:t>
            </a:r>
            <a:r>
              <a:rPr lang="ru-RU" b="1" dirty="0" err="1"/>
              <a:t>розглядається</a:t>
            </a:r>
            <a:r>
              <a:rPr lang="ru-RU" b="1" dirty="0"/>
              <a:t> як </a:t>
            </a:r>
            <a:r>
              <a:rPr lang="ru-RU" b="1" dirty="0" err="1"/>
              <a:t>просторова</a:t>
            </a:r>
            <a:r>
              <a:rPr lang="ru-RU" b="1" dirty="0"/>
              <a:t> та </a:t>
            </a:r>
            <a:r>
              <a:rPr lang="ru-RU" b="1" dirty="0" err="1"/>
              <a:t>знакова</a:t>
            </a:r>
            <a:r>
              <a:rPr lang="ru-RU" b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89040"/>
            <a:ext cx="7416824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874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289</TotalTime>
  <Words>529</Words>
  <Application>Microsoft Office PowerPoint</Application>
  <PresentationFormat>Экран (4:3)</PresentationFormat>
  <Paragraphs>103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Техническая</vt:lpstr>
      <vt:lpstr>ВИЗНАЧЕННЯ І  ОСНОВНІ ВЛАСТИВОСТІ ГЕОГРАФІЧНИХ КАРТ</vt:lpstr>
      <vt:lpstr>Презентация PowerPoint</vt:lpstr>
      <vt:lpstr>Властивості карт</vt:lpstr>
      <vt:lpstr>Презентация PowerPoint</vt:lpstr>
      <vt:lpstr>Змістова подібність </vt:lpstr>
      <vt:lpstr>Абстрактність</vt:lpstr>
      <vt:lpstr>Вибірковість й синтетичність </vt:lpstr>
      <vt:lpstr>Метричність карти </vt:lpstr>
      <vt:lpstr>Однозначність </vt:lpstr>
      <vt:lpstr>Безперервність</vt:lpstr>
      <vt:lpstr>Наочність</vt:lpstr>
      <vt:lpstr>Оглядовість карти </vt:lpstr>
      <vt:lpstr>Інформативність</vt:lpstr>
      <vt:lpstr>КЛАСИФІКАЦІЯ КАРТ</vt:lpstr>
      <vt:lpstr>Презентация PowerPoint</vt:lpstr>
      <vt:lpstr>Класифікація географічних карт</vt:lpstr>
      <vt:lpstr>Тематичні карти</vt:lpstr>
      <vt:lpstr>Тематичні карти</vt:lpstr>
      <vt:lpstr>Презентация PowerPoint</vt:lpstr>
      <vt:lpstr>Презентация PowerPoint</vt:lpstr>
      <vt:lpstr>Презентация PowerPoint</vt:lpstr>
      <vt:lpstr>Презентация PowerPoint</vt:lpstr>
      <vt:lpstr>За масштабом топографічні карти поділяють на:</vt:lpstr>
      <vt:lpstr>Елементи географічних карт</vt:lpstr>
      <vt:lpstr>Розграфлення і номенклатура топографічних карт</vt:lpstr>
      <vt:lpstr>Презентация PowerPoint</vt:lpstr>
      <vt:lpstr>Презентация PowerPoint</vt:lpstr>
      <vt:lpstr>Картографічна генералізація</vt:lpstr>
      <vt:lpstr>Фактори картографічної генералізації: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ВИЗНАЧЕННЯ І ОСНОВНІ ВЛАСТИВОСТІ ГЕОГРАФІЧНИХ КАРТ</dc:title>
  <dc:creator>alex1</dc:creator>
  <cp:lastModifiedBy>ЮЛЯ</cp:lastModifiedBy>
  <cp:revision>27</cp:revision>
  <dcterms:created xsi:type="dcterms:W3CDTF">2014-03-03T17:51:58Z</dcterms:created>
  <dcterms:modified xsi:type="dcterms:W3CDTF">2018-03-05T07:13:47Z</dcterms:modified>
</cp:coreProperties>
</file>