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85" r:id="rId13"/>
    <p:sldId id="267" r:id="rId14"/>
    <p:sldId id="268" r:id="rId15"/>
    <p:sldId id="269" r:id="rId16"/>
    <p:sldId id="270" r:id="rId17"/>
    <p:sldId id="271" r:id="rId18"/>
    <p:sldId id="272" r:id="rId19"/>
    <p:sldId id="273" r:id="rId20"/>
    <p:sldId id="274" r:id="rId21"/>
    <p:sldId id="275" r:id="rId22"/>
    <p:sldId id="276" r:id="rId23"/>
    <p:sldId id="277" r:id="rId24"/>
    <p:sldId id="286" r:id="rId25"/>
    <p:sldId id="278" r:id="rId26"/>
    <p:sldId id="279" r:id="rId27"/>
    <p:sldId id="280" r:id="rId28"/>
    <p:sldId id="281" r:id="rId29"/>
    <p:sldId id="282" r:id="rId30"/>
    <p:sldId id="283" r:id="rId31"/>
    <p:sldId id="284"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41AC431-4D1A-4438-B002-8688FF5FD4F8}" type="datetimeFigureOut">
              <a:rPr lang="ru-RU" smtClean="0"/>
              <a:t>05.03.2018</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F530594-F788-450A-8BB5-954C666CAE23}"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41AC431-4D1A-4438-B002-8688FF5FD4F8}" type="datetimeFigureOut">
              <a:rPr lang="ru-RU" smtClean="0"/>
              <a:t>05.03.2018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41AC431-4D1A-4438-B002-8688FF5FD4F8}" type="datetimeFigureOut">
              <a:rPr lang="ru-RU" smtClean="0"/>
              <a:t>05.03.2018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41AC431-4D1A-4438-B002-8688FF5FD4F8}" type="datetimeFigureOut">
              <a:rPr lang="ru-RU" smtClean="0"/>
              <a:t>05.03.2018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41AC431-4D1A-4438-B002-8688FF5FD4F8}" type="datetimeFigureOut">
              <a:rPr lang="ru-RU" smtClean="0"/>
              <a:t>05.03.2018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941AC431-4D1A-4438-B002-8688FF5FD4F8}" type="datetimeFigureOut">
              <a:rPr lang="ru-RU" smtClean="0"/>
              <a:t>05.03.2018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F530594-F788-450A-8BB5-954C666CAE23}"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41AC431-4D1A-4438-B002-8688FF5FD4F8}" type="datetimeFigureOut">
              <a:rPr lang="ru-RU" smtClean="0"/>
              <a:t>05.03.2018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941AC431-4D1A-4438-B002-8688FF5FD4F8}" type="datetimeFigureOut">
              <a:rPr lang="ru-RU" smtClean="0"/>
              <a:t>05.03.2018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AC431-4D1A-4438-B002-8688FF5FD4F8}" type="datetimeFigureOut">
              <a:rPr lang="ru-RU" smtClean="0"/>
              <a:t>05.03.2018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41AC431-4D1A-4438-B002-8688FF5FD4F8}" type="datetimeFigureOut">
              <a:rPr lang="ru-RU" smtClean="0"/>
              <a:t>05.03.2018</a:t>
            </a:fld>
            <a:endParaRPr lang="ru-RU"/>
          </a:p>
        </p:txBody>
      </p:sp>
      <p:sp>
        <p:nvSpPr>
          <p:cNvPr id="7" name="Slide Number Placeholder 6"/>
          <p:cNvSpPr>
            <a:spLocks noGrp="1"/>
          </p:cNvSpPr>
          <p:nvPr>
            <p:ph type="sldNum" sz="quarter" idx="12"/>
          </p:nvPr>
        </p:nvSpPr>
        <p:spPr/>
        <p:txBody>
          <a:bodyPr/>
          <a:lstStyle/>
          <a:p>
            <a:fld id="{EF530594-F788-450A-8BB5-954C666CAE23}"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41AC431-4D1A-4438-B002-8688FF5FD4F8}" type="datetimeFigureOut">
              <a:rPr lang="ru-RU" smtClean="0"/>
              <a:t>05.03.2018</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EF530594-F788-450A-8BB5-954C666CAE2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41AC431-4D1A-4438-B002-8688FF5FD4F8}" type="datetimeFigureOut">
              <a:rPr lang="ru-RU" smtClean="0"/>
              <a:t>05.03.2018</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F530594-F788-450A-8BB5-954C666CAE2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352927" cy="6264696"/>
          </a:xfrm>
        </p:spPr>
        <p:txBody>
          <a:bodyPr/>
          <a:lstStyle/>
          <a:p>
            <a:pPr algn="ctr"/>
            <a:r>
              <a:rPr lang="ru-RU" sz="2800" dirty="0" err="1">
                <a:solidFill>
                  <a:schemeClr val="tx1"/>
                </a:solidFill>
              </a:rPr>
              <a:t>Національний</a:t>
            </a:r>
            <a:r>
              <a:rPr lang="ru-RU" sz="2800" dirty="0">
                <a:solidFill>
                  <a:schemeClr val="tx1"/>
                </a:solidFill>
              </a:rPr>
              <a:t> </a:t>
            </a:r>
            <a:r>
              <a:rPr lang="ru-RU" sz="2800" dirty="0" err="1">
                <a:solidFill>
                  <a:schemeClr val="tx1"/>
                </a:solidFill>
              </a:rPr>
              <a:t>університет</a:t>
            </a:r>
            <a:r>
              <a:rPr lang="ru-RU" sz="2800" dirty="0">
                <a:solidFill>
                  <a:schemeClr val="tx1"/>
                </a:solidFill>
              </a:rPr>
              <a:t> </a:t>
            </a:r>
            <a:r>
              <a:rPr lang="ru-RU" sz="2800" dirty="0" err="1">
                <a:solidFill>
                  <a:schemeClr val="tx1"/>
                </a:solidFill>
              </a:rPr>
              <a:t>біоресурсів</a:t>
            </a:r>
            <a:r>
              <a:rPr lang="ru-RU" sz="2800" dirty="0">
                <a:solidFill>
                  <a:schemeClr val="tx1"/>
                </a:solidFill>
              </a:rPr>
              <a:t> і </a:t>
            </a:r>
            <a:r>
              <a:rPr lang="ru-RU" sz="2800" dirty="0" err="1">
                <a:solidFill>
                  <a:schemeClr val="tx1"/>
                </a:solidFill>
              </a:rPr>
              <a:t>природокористування</a:t>
            </a:r>
            <a:r>
              <a:rPr lang="ru-RU" sz="2800" dirty="0">
                <a:solidFill>
                  <a:schemeClr val="tx1"/>
                </a:solidFill>
              </a:rPr>
              <a:t> </a:t>
            </a:r>
            <a:r>
              <a:rPr lang="ru-RU" sz="2800" dirty="0" err="1">
                <a:solidFill>
                  <a:schemeClr val="tx1"/>
                </a:solidFill>
              </a:rPr>
              <a:t>України</a:t>
            </a:r>
            <a:r>
              <a:rPr lang="ru-RU" sz="2800" dirty="0">
                <a:solidFill>
                  <a:schemeClr val="tx1"/>
                </a:solidFill>
              </a:rPr>
              <a:t/>
            </a:r>
            <a:br>
              <a:rPr lang="ru-RU" sz="2800" dirty="0">
                <a:solidFill>
                  <a:schemeClr val="tx1"/>
                </a:solidFill>
              </a:rPr>
            </a:br>
            <a:r>
              <a:rPr lang="ru-RU" sz="2800" dirty="0">
                <a:solidFill>
                  <a:schemeClr val="tx1"/>
                </a:solidFill>
              </a:rPr>
              <a:t>Факультет </a:t>
            </a:r>
            <a:r>
              <a:rPr lang="ru-RU" sz="2800" dirty="0" err="1">
                <a:solidFill>
                  <a:schemeClr val="tx1"/>
                </a:solidFill>
              </a:rPr>
              <a:t>захисту</a:t>
            </a:r>
            <a:r>
              <a:rPr lang="ru-RU" sz="2800" dirty="0">
                <a:solidFill>
                  <a:schemeClr val="tx1"/>
                </a:solidFill>
              </a:rPr>
              <a:t> </a:t>
            </a:r>
            <a:r>
              <a:rPr lang="ru-RU" sz="2800" dirty="0" err="1">
                <a:solidFill>
                  <a:schemeClr val="tx1"/>
                </a:solidFill>
              </a:rPr>
              <a:t>рослин</a:t>
            </a:r>
            <a:r>
              <a:rPr lang="ru-RU" sz="2800" dirty="0">
                <a:solidFill>
                  <a:schemeClr val="tx1"/>
                </a:solidFill>
              </a:rPr>
              <a:t>, </a:t>
            </a:r>
            <a:r>
              <a:rPr lang="ru-RU" sz="2800" dirty="0" err="1">
                <a:solidFill>
                  <a:schemeClr val="tx1"/>
                </a:solidFill>
              </a:rPr>
              <a:t>біотехнологій</a:t>
            </a:r>
            <a:r>
              <a:rPr lang="ru-RU" sz="2800" dirty="0">
                <a:solidFill>
                  <a:schemeClr val="tx1"/>
                </a:solidFill>
              </a:rPr>
              <a:t> та </a:t>
            </a:r>
            <a:r>
              <a:rPr lang="ru-RU" sz="2800" dirty="0" err="1">
                <a:solidFill>
                  <a:schemeClr val="tx1"/>
                </a:solidFill>
              </a:rPr>
              <a:t>екології</a:t>
            </a:r>
            <a:endParaRPr lang="ru-RU" sz="2800" dirty="0">
              <a:solidFill>
                <a:schemeClr val="tx1"/>
              </a:solidFill>
            </a:endParaRPr>
          </a:p>
          <a:p>
            <a:endParaRPr lang="ru-RU" dirty="0">
              <a:solidFill>
                <a:schemeClr val="tx1"/>
              </a:solidFill>
            </a:endParaRPr>
          </a:p>
          <a:p>
            <a:endParaRPr lang="ru-RU" dirty="0">
              <a:solidFill>
                <a:schemeClr val="tx1"/>
              </a:solidFill>
            </a:endParaRPr>
          </a:p>
          <a:p>
            <a:pPr algn="ctr"/>
            <a:r>
              <a:rPr lang="uk-UA" sz="2800">
                <a:solidFill>
                  <a:schemeClr val="tx1"/>
                </a:solidFill>
              </a:rPr>
              <a:t>Агроекологія</a:t>
            </a:r>
            <a:endParaRPr lang="uk-UA" sz="2800" dirty="0">
              <a:solidFill>
                <a:schemeClr val="tx1"/>
              </a:solidFill>
            </a:endParaRPr>
          </a:p>
          <a:p>
            <a:pPr algn="ctr"/>
            <a:r>
              <a:rPr lang="uk-UA" sz="2800" dirty="0">
                <a:solidFill>
                  <a:schemeClr val="tx1"/>
                </a:solidFill>
              </a:rPr>
              <a:t>Лекція № 5</a:t>
            </a:r>
          </a:p>
          <a:p>
            <a:pPr algn="ctr"/>
            <a:endParaRPr lang="uk-UA" sz="2800" dirty="0">
              <a:solidFill>
                <a:schemeClr val="tx1"/>
              </a:solidFill>
            </a:endParaRPr>
          </a:p>
          <a:p>
            <a:pPr algn="ctr"/>
            <a:r>
              <a:rPr lang="ru-RU" sz="2800" b="1" dirty="0" err="1"/>
              <a:t>Збереження</a:t>
            </a:r>
            <a:r>
              <a:rPr lang="ru-RU" sz="2800" b="1" dirty="0"/>
              <a:t> </a:t>
            </a:r>
            <a:r>
              <a:rPr lang="ru-RU" sz="2800" b="1" dirty="0" err="1"/>
              <a:t>біорізноманіття</a:t>
            </a:r>
            <a:r>
              <a:rPr lang="ru-RU" sz="2800" b="1" dirty="0"/>
              <a:t> в </a:t>
            </a:r>
            <a:r>
              <a:rPr lang="ru-RU" sz="2800" b="1" dirty="0" err="1"/>
              <a:t>агроландшафтах</a:t>
            </a:r>
            <a:endParaRPr lang="ru-RU" sz="2800" b="1" dirty="0"/>
          </a:p>
          <a:p>
            <a:endParaRPr lang="ru-RU" b="1" dirty="0">
              <a:solidFill>
                <a:schemeClr val="tx1"/>
              </a:solidFill>
            </a:endParaRPr>
          </a:p>
          <a:p>
            <a:pPr algn="r"/>
            <a:endParaRPr lang="uk-UA" dirty="0">
              <a:solidFill>
                <a:schemeClr val="tx1"/>
              </a:solidFill>
            </a:endParaRPr>
          </a:p>
          <a:p>
            <a:pPr algn="r"/>
            <a:endParaRPr lang="uk-UA" dirty="0">
              <a:solidFill>
                <a:schemeClr val="tx1"/>
              </a:solidFill>
            </a:endParaRPr>
          </a:p>
          <a:p>
            <a:pPr algn="r"/>
            <a:r>
              <a:rPr lang="uk-UA" dirty="0" err="1">
                <a:solidFill>
                  <a:schemeClr val="tx1"/>
                </a:solidFill>
              </a:rPr>
              <a:t>к.с.-г.н</a:t>
            </a:r>
            <a:r>
              <a:rPr lang="uk-UA" dirty="0">
                <a:solidFill>
                  <a:schemeClr val="tx1"/>
                </a:solidFill>
              </a:rPr>
              <a:t>. Міняйло А.А.</a:t>
            </a:r>
            <a:endParaRPr lang="ru-RU" dirty="0">
              <a:solidFill>
                <a:schemeClr val="tx1"/>
              </a:solidFill>
            </a:endParaRPr>
          </a:p>
          <a:p>
            <a:endParaRPr lang="ru-RU" dirty="0"/>
          </a:p>
        </p:txBody>
      </p:sp>
    </p:spTree>
    <p:extLst>
      <p:ext uri="{BB962C8B-B14F-4D97-AF65-F5344CB8AC3E}">
        <p14:creationId xmlns:p14="http://schemas.microsoft.com/office/powerpoint/2010/main" val="150473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064896" cy="6048672"/>
          </a:xfrm>
        </p:spPr>
        <p:txBody>
          <a:bodyPr/>
          <a:lstStyle/>
          <a:p>
            <a:pPr marL="68580" indent="0" algn="ctr">
              <a:buNone/>
            </a:pPr>
            <a:r>
              <a:rPr lang="ru-RU" b="1" dirty="0"/>
              <a:t>2. </a:t>
            </a:r>
            <a:r>
              <a:rPr lang="uk-UA" b="1" dirty="0"/>
              <a:t>Негативні аспекти сільськогосподарської діяльності</a:t>
            </a:r>
          </a:p>
          <a:p>
            <a:pPr marL="68580" indent="0">
              <a:buNone/>
            </a:pPr>
            <a:endParaRPr lang="uk-UA" b="1" dirty="0"/>
          </a:p>
          <a:p>
            <a:pPr marL="68580" indent="0">
              <a:buNone/>
            </a:pPr>
            <a:r>
              <a:rPr lang="uk-UA" b="1" dirty="0"/>
              <a:t>1). </a:t>
            </a:r>
            <a:r>
              <a:rPr lang="uk-UA" i="1" dirty="0"/>
              <a:t>Порушення природних зв'язків в екосистемах.</a:t>
            </a:r>
            <a:r>
              <a:rPr lang="uk-UA" dirty="0"/>
              <a:t> </a:t>
            </a:r>
          </a:p>
          <a:p>
            <a:pPr marL="68580" indent="0">
              <a:buNone/>
            </a:pPr>
            <a:r>
              <a:rPr lang="uk-UA" b="1" dirty="0"/>
              <a:t>2). </a:t>
            </a:r>
            <a:r>
              <a:rPr lang="uk-UA" i="1" dirty="0"/>
              <a:t>Ерозія </a:t>
            </a:r>
            <a:r>
              <a:rPr lang="uk-UA" i="1" dirty="0" err="1"/>
              <a:t>грунтів</a:t>
            </a:r>
            <a:r>
              <a:rPr lang="uk-UA" i="1" dirty="0"/>
              <a:t>.</a:t>
            </a:r>
          </a:p>
          <a:p>
            <a:pPr marL="68580" indent="0">
              <a:buNone/>
            </a:pPr>
            <a:r>
              <a:rPr lang="uk-UA" b="1" i="1" dirty="0"/>
              <a:t>3). </a:t>
            </a:r>
            <a:r>
              <a:rPr lang="uk-UA" i="1" dirty="0"/>
              <a:t>Хімізація рослинництва.</a:t>
            </a:r>
          </a:p>
          <a:p>
            <a:pPr marL="68580" indent="0">
              <a:buNone/>
            </a:pPr>
            <a:r>
              <a:rPr lang="uk-UA" b="1" i="1" dirty="0"/>
              <a:t>4). </a:t>
            </a:r>
            <a:r>
              <a:rPr lang="uk-UA" i="1" dirty="0"/>
              <a:t>Розвиток тваринництва.</a:t>
            </a:r>
          </a:p>
          <a:p>
            <a:pPr marL="68580" indent="0">
              <a:buNone/>
            </a:pPr>
            <a:r>
              <a:rPr lang="uk-UA" b="1" i="1" dirty="0"/>
              <a:t>5). </a:t>
            </a:r>
            <a:r>
              <a:rPr lang="uk-UA" i="1" dirty="0"/>
              <a:t>Застарілі технології.</a:t>
            </a:r>
          </a:p>
          <a:p>
            <a:pPr marL="68580" indent="0">
              <a:buNone/>
            </a:pPr>
            <a:r>
              <a:rPr lang="uk-UA" b="1" i="1" dirty="0"/>
              <a:t>6). </a:t>
            </a:r>
            <a:r>
              <a:rPr lang="uk-UA" i="1" dirty="0"/>
              <a:t>Інші загрози біорізноманіттю</a:t>
            </a:r>
            <a:endParaRPr lang="ru-RU" b="1" dirty="0"/>
          </a:p>
        </p:txBody>
      </p:sp>
    </p:spTree>
    <p:extLst>
      <p:ext uri="{BB962C8B-B14F-4D97-AF65-F5344CB8AC3E}">
        <p14:creationId xmlns:p14="http://schemas.microsoft.com/office/powerpoint/2010/main" val="366597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08912" cy="6048672"/>
          </a:xfrm>
        </p:spPr>
        <p:txBody>
          <a:bodyPr>
            <a:normAutofit/>
          </a:bodyPr>
          <a:lstStyle/>
          <a:p>
            <a:pPr marL="68580" indent="0" algn="just">
              <a:buNone/>
            </a:pPr>
            <a:r>
              <a:rPr lang="uk-UA" i="1" dirty="0"/>
              <a:t>	Порушення природних зв'язків в екосистемах.</a:t>
            </a:r>
            <a:r>
              <a:rPr lang="ru-RU" dirty="0"/>
              <a:t> 	</a:t>
            </a:r>
            <a:r>
              <a:rPr lang="ru-RU" dirty="0" err="1"/>
              <a:t>Сільськогосподарське</a:t>
            </a:r>
            <a:r>
              <a:rPr lang="ru-RU" dirty="0"/>
              <a:t> </a:t>
            </a:r>
            <a:r>
              <a:rPr lang="ru-RU" dirty="0" err="1"/>
              <a:t>освоєння</a:t>
            </a:r>
            <a:r>
              <a:rPr lang="ru-RU" dirty="0"/>
              <a:t> </a:t>
            </a:r>
            <a:r>
              <a:rPr lang="ru-RU" dirty="0" err="1"/>
              <a:t>територій</a:t>
            </a:r>
            <a:r>
              <a:rPr lang="ru-RU" dirty="0"/>
              <a:t> </a:t>
            </a:r>
            <a:r>
              <a:rPr lang="ru-RU" dirty="0" err="1"/>
              <a:t>завжди</a:t>
            </a:r>
            <a:r>
              <a:rPr lang="ru-RU" dirty="0"/>
              <a:t> </a:t>
            </a:r>
            <a:r>
              <a:rPr lang="ru-RU" dirty="0" err="1"/>
              <a:t>призводить</a:t>
            </a:r>
            <a:r>
              <a:rPr lang="ru-RU" dirty="0"/>
              <a:t> до </a:t>
            </a:r>
            <a:r>
              <a:rPr lang="ru-RU" dirty="0" err="1"/>
              <a:t>руйнування</a:t>
            </a:r>
            <a:r>
              <a:rPr lang="ru-RU" dirty="0"/>
              <a:t> </a:t>
            </a:r>
            <a:r>
              <a:rPr lang="ru-RU" dirty="0" err="1"/>
              <a:t>створених</a:t>
            </a:r>
            <a:r>
              <a:rPr lang="ru-RU" dirty="0"/>
              <a:t> природою </a:t>
            </a:r>
            <a:r>
              <a:rPr lang="ru-RU" dirty="0" err="1"/>
              <a:t>механізмів</a:t>
            </a:r>
            <a:r>
              <a:rPr lang="ru-RU" dirty="0"/>
              <a:t> </a:t>
            </a:r>
            <a:r>
              <a:rPr lang="ru-RU" dirty="0" err="1"/>
              <a:t>регуляції</a:t>
            </a:r>
            <a:r>
              <a:rPr lang="ru-RU" dirty="0"/>
              <a:t> </a:t>
            </a:r>
            <a:r>
              <a:rPr lang="ru-RU" dirty="0" err="1"/>
              <a:t>чисельності</a:t>
            </a:r>
            <a:r>
              <a:rPr lang="ru-RU" dirty="0"/>
              <a:t> </a:t>
            </a:r>
            <a:r>
              <a:rPr lang="ru-RU" dirty="0" err="1"/>
              <a:t>окремих</a:t>
            </a:r>
            <a:r>
              <a:rPr lang="ru-RU" dirty="0"/>
              <a:t> </a:t>
            </a:r>
            <a:r>
              <a:rPr lang="ru-RU" dirty="0" err="1"/>
              <a:t>видів</a:t>
            </a:r>
            <a:r>
              <a:rPr lang="ru-RU" dirty="0"/>
              <a:t> та </a:t>
            </a:r>
            <a:r>
              <a:rPr lang="ru-RU" dirty="0" err="1"/>
              <a:t>рівня</a:t>
            </a:r>
            <a:r>
              <a:rPr lang="ru-RU" dirty="0"/>
              <a:t> </a:t>
            </a:r>
            <a:r>
              <a:rPr lang="ru-RU" dirty="0" err="1"/>
              <a:t>їхньої</a:t>
            </a:r>
            <a:r>
              <a:rPr lang="ru-RU" dirty="0"/>
              <a:t> </a:t>
            </a:r>
            <a:r>
              <a:rPr lang="ru-RU" dirty="0" err="1"/>
              <a:t>чисельності</a:t>
            </a:r>
            <a:r>
              <a:rPr lang="ru-RU" dirty="0"/>
              <a:t> </a:t>
            </a:r>
            <a:r>
              <a:rPr lang="ru-RU" dirty="0" err="1"/>
              <a:t>взагалі</a:t>
            </a:r>
            <a:r>
              <a:rPr lang="ru-RU" dirty="0"/>
              <a:t>. Коли </a:t>
            </a:r>
            <a:r>
              <a:rPr lang="ru-RU" dirty="0" err="1"/>
              <a:t>людина</a:t>
            </a:r>
            <a:r>
              <a:rPr lang="ru-RU" dirty="0"/>
              <a:t> </a:t>
            </a:r>
            <a:r>
              <a:rPr lang="ru-RU" dirty="0" err="1"/>
              <a:t>займає</a:t>
            </a:r>
            <a:r>
              <a:rPr lang="ru-RU" dirty="0"/>
              <a:t> </a:t>
            </a:r>
            <a:r>
              <a:rPr lang="ru-RU" dirty="0" err="1"/>
              <a:t>землі</a:t>
            </a:r>
            <a:r>
              <a:rPr lang="ru-RU" dirty="0"/>
              <a:t> </a:t>
            </a:r>
            <a:r>
              <a:rPr lang="ru-RU" dirty="0" err="1"/>
              <a:t>під</a:t>
            </a:r>
            <a:r>
              <a:rPr lang="ru-RU" dirty="0"/>
              <a:t> </a:t>
            </a:r>
            <a:r>
              <a:rPr lang="ru-RU" dirty="0" err="1"/>
              <a:t>агроценози</a:t>
            </a:r>
            <a:r>
              <a:rPr lang="ru-RU" dirty="0"/>
              <a:t>, вона </a:t>
            </a:r>
            <a:r>
              <a:rPr lang="ru-RU" dirty="0" err="1"/>
              <a:t>починає</a:t>
            </a:r>
            <a:r>
              <a:rPr lang="ru-RU" dirty="0"/>
              <a:t> з </a:t>
            </a:r>
            <a:r>
              <a:rPr lang="ru-RU" dirty="0" err="1"/>
              <a:t>урожаєм</a:t>
            </a:r>
            <a:r>
              <a:rPr lang="ru-RU" dirty="0"/>
              <a:t> </a:t>
            </a:r>
            <a:r>
              <a:rPr lang="ru-RU" dirty="0" err="1"/>
              <a:t>вилучати</a:t>
            </a:r>
            <a:r>
              <a:rPr lang="ru-RU" dirty="0"/>
              <a:t> з </a:t>
            </a:r>
            <a:r>
              <a:rPr lang="ru-RU" dirty="0" err="1"/>
              <a:t>біотопу</a:t>
            </a:r>
            <a:r>
              <a:rPr lang="ru-RU" dirty="0"/>
              <a:t> </a:t>
            </a:r>
            <a:r>
              <a:rPr lang="ru-RU" dirty="0" err="1"/>
              <a:t>біогенні</a:t>
            </a:r>
            <a:r>
              <a:rPr lang="ru-RU" dirty="0"/>
              <a:t> </a:t>
            </a:r>
            <a:r>
              <a:rPr lang="ru-RU" dirty="0" err="1"/>
              <a:t>елементи</a:t>
            </a:r>
            <a:r>
              <a:rPr lang="ru-RU" dirty="0"/>
              <a:t>, </a:t>
            </a:r>
            <a:r>
              <a:rPr lang="ru-RU" dirty="0" err="1"/>
              <a:t>які</a:t>
            </a:r>
            <a:r>
              <a:rPr lang="ru-RU" dirty="0"/>
              <a:t> </a:t>
            </a:r>
            <a:r>
              <a:rPr lang="ru-RU" dirty="0" err="1"/>
              <a:t>були</a:t>
            </a:r>
            <a:r>
              <a:rPr lang="ru-RU" dirty="0"/>
              <a:t> </a:t>
            </a:r>
            <a:r>
              <a:rPr lang="ru-RU" dirty="0" err="1"/>
              <a:t>нагромаджені</a:t>
            </a:r>
            <a:r>
              <a:rPr lang="ru-RU" dirty="0"/>
              <a:t> в </a:t>
            </a:r>
            <a:r>
              <a:rPr lang="ru-RU" dirty="0" err="1"/>
              <a:t>гумусі</a:t>
            </a:r>
            <a:r>
              <a:rPr lang="ru-RU" dirty="0"/>
              <a:t> </a:t>
            </a:r>
            <a:r>
              <a:rPr lang="ru-RU" dirty="0" err="1"/>
              <a:t>попереднім</a:t>
            </a:r>
            <a:r>
              <a:rPr lang="ru-RU" dirty="0"/>
              <a:t> «диким» </a:t>
            </a:r>
            <a:r>
              <a:rPr lang="ru-RU" dirty="0" err="1"/>
              <a:t>біогеоценозом</a:t>
            </a:r>
            <a:r>
              <a:rPr lang="ru-RU" dirty="0"/>
              <a:t>, а </a:t>
            </a:r>
            <a:r>
              <a:rPr lang="ru-RU" dirty="0" err="1"/>
              <a:t>потім</a:t>
            </a:r>
            <a:r>
              <a:rPr lang="ru-RU" dirty="0"/>
              <a:t> </a:t>
            </a:r>
            <a:r>
              <a:rPr lang="ru-RU" dirty="0" err="1"/>
              <a:t>використані</a:t>
            </a:r>
            <a:r>
              <a:rPr lang="ru-RU" dirty="0"/>
              <a:t> </a:t>
            </a:r>
            <a:r>
              <a:rPr lang="ru-RU" dirty="0" err="1"/>
              <a:t>культурними</a:t>
            </a:r>
            <a:r>
              <a:rPr lang="ru-RU" dirty="0"/>
              <a:t> </a:t>
            </a:r>
            <a:r>
              <a:rPr lang="ru-RU" dirty="0" err="1"/>
              <a:t>рослинами</a:t>
            </a:r>
            <a:r>
              <a:rPr lang="ru-RU" dirty="0"/>
              <a:t>. </a:t>
            </a:r>
            <a:r>
              <a:rPr lang="ru-RU" dirty="0" err="1"/>
              <a:t>Це</a:t>
            </a:r>
            <a:r>
              <a:rPr lang="ru-RU" dirty="0"/>
              <a:t> </a:t>
            </a:r>
            <a:r>
              <a:rPr lang="ru-RU" dirty="0" err="1"/>
              <a:t>порушує</a:t>
            </a:r>
            <a:r>
              <a:rPr lang="ru-RU" dirty="0"/>
              <a:t> </a:t>
            </a:r>
            <a:r>
              <a:rPr lang="ru-RU" dirty="0" err="1"/>
              <a:t>кругообіг</a:t>
            </a:r>
            <a:r>
              <a:rPr lang="ru-RU" dirty="0"/>
              <a:t> </a:t>
            </a:r>
            <a:r>
              <a:rPr lang="ru-RU" dirty="0" err="1"/>
              <a:t>речовин</a:t>
            </a:r>
            <a:r>
              <a:rPr lang="ru-RU" dirty="0"/>
              <a:t> і </a:t>
            </a:r>
            <a:r>
              <a:rPr lang="ru-RU" dirty="0" err="1"/>
              <a:t>трофічні</a:t>
            </a:r>
            <a:r>
              <a:rPr lang="ru-RU" dirty="0"/>
              <a:t> </a:t>
            </a:r>
            <a:r>
              <a:rPr lang="ru-RU" dirty="0" err="1"/>
              <a:t>зв'язки</a:t>
            </a:r>
            <a:r>
              <a:rPr lang="ru-RU" dirty="0"/>
              <a:t> в </a:t>
            </a:r>
            <a:r>
              <a:rPr lang="ru-RU" dirty="0" err="1"/>
              <a:t>екосистемі</a:t>
            </a:r>
            <a:r>
              <a:rPr lang="ru-RU" dirty="0"/>
              <a:t>. Для </a:t>
            </a:r>
            <a:r>
              <a:rPr lang="ru-RU" dirty="0" err="1"/>
              <a:t>компенсації</a:t>
            </a:r>
            <a:r>
              <a:rPr lang="ru-RU" dirty="0"/>
              <a:t> </a:t>
            </a:r>
            <a:r>
              <a:rPr lang="ru-RU" dirty="0" err="1"/>
              <a:t>втрат</a:t>
            </a:r>
            <a:r>
              <a:rPr lang="ru-RU" dirty="0"/>
              <a:t> у </a:t>
            </a:r>
            <a:r>
              <a:rPr lang="ru-RU" dirty="0" err="1"/>
              <a:t>грунти</a:t>
            </a:r>
            <a:r>
              <a:rPr lang="ru-RU" dirty="0"/>
              <a:t> </a:t>
            </a:r>
            <a:r>
              <a:rPr lang="ru-RU" dirty="0" err="1"/>
              <a:t>агроценозів</a:t>
            </a:r>
            <a:r>
              <a:rPr lang="ru-RU" dirty="0"/>
              <a:t> </a:t>
            </a:r>
            <a:r>
              <a:rPr lang="ru-RU" dirty="0" err="1"/>
              <a:t>необхідно</a:t>
            </a:r>
            <a:r>
              <a:rPr lang="ru-RU" dirty="0"/>
              <a:t> </a:t>
            </a:r>
            <a:r>
              <a:rPr lang="ru-RU" dirty="0" err="1"/>
              <a:t>вносити</a:t>
            </a:r>
            <a:r>
              <a:rPr lang="ru-RU" dirty="0"/>
              <a:t> </a:t>
            </a:r>
            <a:r>
              <a:rPr lang="ru-RU" dirty="0" err="1"/>
              <a:t>мінеральні</a:t>
            </a:r>
            <a:r>
              <a:rPr lang="ru-RU" dirty="0"/>
              <a:t> </a:t>
            </a:r>
            <a:r>
              <a:rPr lang="ru-RU" dirty="0" err="1"/>
              <a:t>добрива</a:t>
            </a:r>
            <a:r>
              <a:rPr lang="ru-RU" dirty="0"/>
              <a:t>.</a:t>
            </a:r>
          </a:p>
          <a:p>
            <a:pPr marL="68580" indent="0" algn="just">
              <a:buNone/>
            </a:pPr>
            <a:r>
              <a:rPr lang="ru-RU" dirty="0"/>
              <a:t>	</a:t>
            </a:r>
          </a:p>
        </p:txBody>
      </p:sp>
    </p:spTree>
    <p:extLst>
      <p:ext uri="{BB962C8B-B14F-4D97-AF65-F5344CB8AC3E}">
        <p14:creationId xmlns:p14="http://schemas.microsoft.com/office/powerpoint/2010/main" val="245986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548680"/>
            <a:ext cx="7848872" cy="5904656"/>
          </a:xfrm>
        </p:spPr>
        <p:txBody>
          <a:bodyPr/>
          <a:lstStyle/>
          <a:p>
            <a:pPr marL="68580" indent="0">
              <a:buNone/>
            </a:pPr>
            <a:r>
              <a:rPr lang="uk-UA" i="1" dirty="0"/>
              <a:t>	Ерозія </a:t>
            </a:r>
            <a:r>
              <a:rPr lang="uk-UA" i="1" dirty="0" err="1"/>
              <a:t>грунтів</a:t>
            </a:r>
            <a:r>
              <a:rPr lang="uk-UA" i="1" dirty="0"/>
              <a:t>.</a:t>
            </a:r>
          </a:p>
          <a:p>
            <a:pPr marL="68580" indent="0" algn="just">
              <a:buNone/>
            </a:pPr>
            <a:r>
              <a:rPr lang="ru-RU" dirty="0"/>
              <a:t> 	</a:t>
            </a:r>
            <a:r>
              <a:rPr lang="ru-RU" dirty="0" err="1"/>
              <a:t>Кризова</a:t>
            </a:r>
            <a:r>
              <a:rPr lang="ru-RU" dirty="0"/>
              <a:t> </a:t>
            </a:r>
            <a:r>
              <a:rPr lang="ru-RU" dirty="0" err="1"/>
              <a:t>ситуація</a:t>
            </a:r>
            <a:r>
              <a:rPr lang="ru-RU" dirty="0"/>
              <a:t> </a:t>
            </a:r>
            <a:r>
              <a:rPr lang="ru-RU" dirty="0" err="1"/>
              <a:t>складається</a:t>
            </a:r>
            <a:r>
              <a:rPr lang="ru-RU" dirty="0"/>
              <a:t> і з грунтами. </a:t>
            </a:r>
            <a:r>
              <a:rPr lang="ru-RU" dirty="0" err="1"/>
              <a:t>Ерозії</a:t>
            </a:r>
            <a:r>
              <a:rPr lang="ru-RU" dirty="0"/>
              <a:t> </a:t>
            </a:r>
            <a:r>
              <a:rPr lang="ru-RU" dirty="0" err="1"/>
              <a:t>грунтів</a:t>
            </a:r>
            <a:r>
              <a:rPr lang="ru-RU" dirty="0"/>
              <a:t> </a:t>
            </a:r>
            <a:r>
              <a:rPr lang="ru-RU" dirty="0" err="1"/>
              <a:t>сприяє</a:t>
            </a:r>
            <a:r>
              <a:rPr lang="ru-RU" dirty="0"/>
              <a:t> активна </a:t>
            </a:r>
            <a:r>
              <a:rPr lang="ru-RU" dirty="0" err="1"/>
              <a:t>діяльність</a:t>
            </a:r>
            <a:r>
              <a:rPr lang="ru-RU" dirty="0"/>
              <a:t> </a:t>
            </a:r>
            <a:r>
              <a:rPr lang="ru-RU" dirty="0" err="1"/>
              <a:t>людини</a:t>
            </a:r>
            <a:r>
              <a:rPr lang="ru-RU" dirty="0"/>
              <a:t> — </a:t>
            </a:r>
            <a:r>
              <a:rPr lang="ru-RU" dirty="0" err="1"/>
              <a:t>вирубка</a:t>
            </a:r>
            <a:r>
              <a:rPr lang="ru-RU" dirty="0"/>
              <a:t> </a:t>
            </a:r>
            <a:r>
              <a:rPr lang="ru-RU" dirty="0" err="1"/>
              <a:t>лісів</a:t>
            </a:r>
            <a:r>
              <a:rPr lang="ru-RU" dirty="0"/>
              <a:t>, </a:t>
            </a:r>
            <a:r>
              <a:rPr lang="ru-RU" dirty="0" err="1"/>
              <a:t>знищення</a:t>
            </a:r>
            <a:r>
              <a:rPr lang="ru-RU" dirty="0"/>
              <a:t> </a:t>
            </a:r>
            <a:r>
              <a:rPr lang="ru-RU" dirty="0" err="1"/>
              <a:t>трав'яного</a:t>
            </a:r>
            <a:r>
              <a:rPr lang="ru-RU" dirty="0"/>
              <a:t> </a:t>
            </a:r>
            <a:r>
              <a:rPr lang="ru-RU" dirty="0" err="1"/>
              <a:t>чи</a:t>
            </a:r>
            <a:r>
              <a:rPr lang="ru-RU" dirty="0"/>
              <a:t> </a:t>
            </a:r>
            <a:r>
              <a:rPr lang="ru-RU" dirty="0" err="1"/>
              <a:t>чагарникового</a:t>
            </a:r>
            <a:r>
              <a:rPr lang="ru-RU" dirty="0"/>
              <a:t> </a:t>
            </a:r>
            <a:r>
              <a:rPr lang="ru-RU" dirty="0" err="1"/>
              <a:t>покриву</a:t>
            </a:r>
            <a:r>
              <a:rPr lang="ru-RU" dirty="0"/>
              <a:t>, </a:t>
            </a:r>
            <a:r>
              <a:rPr lang="ru-RU" dirty="0" err="1"/>
              <a:t>неправильне</a:t>
            </a:r>
            <a:r>
              <a:rPr lang="ru-RU" dirty="0"/>
              <a:t> </a:t>
            </a:r>
            <a:r>
              <a:rPr lang="ru-RU" dirty="0" err="1"/>
              <a:t>розорюванням</a:t>
            </a:r>
            <a:r>
              <a:rPr lang="ru-RU" dirty="0"/>
              <a:t> </a:t>
            </a:r>
            <a:r>
              <a:rPr lang="ru-RU" dirty="0" err="1"/>
              <a:t>землі</a:t>
            </a:r>
            <a:r>
              <a:rPr lang="ru-RU" dirty="0"/>
              <a:t> </a:t>
            </a:r>
            <a:r>
              <a:rPr lang="ru-RU" dirty="0" err="1"/>
              <a:t>тощо</a:t>
            </a:r>
            <a:r>
              <a:rPr lang="ru-RU" dirty="0"/>
              <a:t>. </a:t>
            </a:r>
            <a:r>
              <a:rPr lang="ru-RU" dirty="0" err="1"/>
              <a:t>Найбільше</a:t>
            </a:r>
            <a:r>
              <a:rPr lang="ru-RU" dirty="0"/>
              <a:t> </a:t>
            </a:r>
            <a:r>
              <a:rPr lang="ru-RU" dirty="0" err="1"/>
              <a:t>провокують</a:t>
            </a:r>
            <a:r>
              <a:rPr lang="ru-RU" dirty="0"/>
              <a:t> </a:t>
            </a:r>
            <a:r>
              <a:rPr lang="ru-RU" dirty="0" err="1"/>
              <a:t>ерозію</a:t>
            </a:r>
            <a:r>
              <a:rPr lang="ru-RU" dirty="0"/>
              <a:t> </a:t>
            </a:r>
            <a:r>
              <a:rPr lang="ru-RU" dirty="0" err="1"/>
              <a:t>часті</a:t>
            </a:r>
            <a:r>
              <a:rPr lang="ru-RU" dirty="0"/>
              <a:t> </a:t>
            </a:r>
            <a:r>
              <a:rPr lang="ru-RU" dirty="0" err="1"/>
              <a:t>оранки</a:t>
            </a:r>
            <a:r>
              <a:rPr lang="ru-RU" dirty="0"/>
              <a:t>, </a:t>
            </a:r>
            <a:r>
              <a:rPr lang="ru-RU" dirty="0" err="1"/>
              <a:t>культивації</a:t>
            </a:r>
            <a:r>
              <a:rPr lang="ru-RU" dirty="0"/>
              <a:t>, </a:t>
            </a:r>
            <a:r>
              <a:rPr lang="ru-RU" dirty="0" err="1"/>
              <a:t>боронування</a:t>
            </a:r>
            <a:r>
              <a:rPr lang="ru-RU" dirty="0"/>
              <a:t>, </a:t>
            </a:r>
            <a:r>
              <a:rPr lang="ru-RU" dirty="0" err="1"/>
              <a:t>трамбування</a:t>
            </a:r>
            <a:r>
              <a:rPr lang="ru-RU" dirty="0"/>
              <a:t> колесами та </a:t>
            </a:r>
            <a:r>
              <a:rPr lang="ru-RU" dirty="0" err="1"/>
              <a:t>гусеницями</a:t>
            </a:r>
            <a:r>
              <a:rPr lang="ru-RU" dirty="0"/>
              <a:t> </a:t>
            </a:r>
            <a:r>
              <a:rPr lang="ru-RU" dirty="0" err="1"/>
              <a:t>важкої</a:t>
            </a:r>
            <a:r>
              <a:rPr lang="ru-RU" dirty="0"/>
              <a:t> </a:t>
            </a:r>
            <a:r>
              <a:rPr lang="ru-RU" dirty="0" err="1"/>
              <a:t>сільськогосподарської</a:t>
            </a:r>
            <a:r>
              <a:rPr lang="ru-RU" dirty="0"/>
              <a:t> </a:t>
            </a:r>
            <a:r>
              <a:rPr lang="ru-RU" dirty="0" err="1"/>
              <a:t>техніки</a:t>
            </a:r>
            <a:r>
              <a:rPr lang="ru-RU" dirty="0"/>
              <a:t>. </a:t>
            </a:r>
            <a:r>
              <a:rPr lang="ru-RU" dirty="0" err="1"/>
              <a:t>Однією</a:t>
            </a:r>
            <a:r>
              <a:rPr lang="ru-RU" dirty="0"/>
              <a:t> з </a:t>
            </a:r>
            <a:r>
              <a:rPr lang="ru-RU" dirty="0" err="1"/>
              <a:t>найбільших</a:t>
            </a:r>
            <a:r>
              <a:rPr lang="ru-RU" dirty="0"/>
              <a:t> проблем </a:t>
            </a:r>
            <a:r>
              <a:rPr lang="ru-RU" dirty="0" err="1"/>
              <a:t>після</a:t>
            </a:r>
            <a:r>
              <a:rPr lang="ru-RU" dirty="0"/>
              <a:t> </a:t>
            </a:r>
            <a:r>
              <a:rPr lang="ru-RU" dirty="0" err="1"/>
              <a:t>ерозії</a:t>
            </a:r>
            <a:r>
              <a:rPr lang="ru-RU" dirty="0"/>
              <a:t> </a:t>
            </a:r>
            <a:r>
              <a:rPr lang="ru-RU" dirty="0" err="1"/>
              <a:t>грунтів</a:t>
            </a:r>
            <a:r>
              <a:rPr lang="ru-RU" dirty="0"/>
              <a:t> є, </a:t>
            </a:r>
            <a:r>
              <a:rPr lang="ru-RU" dirty="0" err="1"/>
              <a:t>мабуть</a:t>
            </a:r>
            <a:r>
              <a:rPr lang="ru-RU" dirty="0"/>
              <a:t>, </a:t>
            </a:r>
            <a:r>
              <a:rPr lang="ru-RU" dirty="0" err="1"/>
              <a:t>їх</a:t>
            </a:r>
            <a:r>
              <a:rPr lang="ru-RU" dirty="0"/>
              <a:t> </a:t>
            </a:r>
            <a:r>
              <a:rPr lang="ru-RU" dirty="0" err="1"/>
              <a:t>засолення</a:t>
            </a:r>
            <a:r>
              <a:rPr lang="ru-RU" dirty="0"/>
              <a:t>, основною причиною </a:t>
            </a:r>
            <a:r>
              <a:rPr lang="ru-RU" dirty="0" err="1"/>
              <a:t>якого</a:t>
            </a:r>
            <a:r>
              <a:rPr lang="ru-RU" dirty="0"/>
              <a:t> є </a:t>
            </a:r>
            <a:r>
              <a:rPr lang="ru-RU" dirty="0" err="1"/>
              <a:t>неправильне</a:t>
            </a:r>
            <a:r>
              <a:rPr lang="ru-RU" dirty="0"/>
              <a:t> </a:t>
            </a:r>
            <a:r>
              <a:rPr lang="ru-RU" dirty="0" err="1"/>
              <a:t>зрошення</a:t>
            </a:r>
            <a:r>
              <a:rPr lang="ru-RU" dirty="0"/>
              <a:t>. </a:t>
            </a:r>
            <a:r>
              <a:rPr lang="ru-RU" dirty="0" err="1"/>
              <a:t>Ерозія</a:t>
            </a:r>
            <a:r>
              <a:rPr lang="ru-RU" dirty="0"/>
              <a:t> й </a:t>
            </a:r>
            <a:r>
              <a:rPr lang="ru-RU" dirty="0" err="1"/>
              <a:t>засолення</a:t>
            </a:r>
            <a:r>
              <a:rPr lang="ru-RU" dirty="0"/>
              <a:t> </a:t>
            </a:r>
            <a:r>
              <a:rPr lang="ru-RU" dirty="0" err="1"/>
              <a:t>грунтів</a:t>
            </a:r>
            <a:r>
              <a:rPr lang="ru-RU" dirty="0"/>
              <a:t> </a:t>
            </a:r>
            <a:r>
              <a:rPr lang="ru-RU" dirty="0" err="1"/>
              <a:t>призводять</a:t>
            </a:r>
            <a:r>
              <a:rPr lang="ru-RU" dirty="0"/>
              <a:t> до </a:t>
            </a:r>
            <a:r>
              <a:rPr lang="ru-RU" dirty="0" err="1"/>
              <a:t>спустелювання</a:t>
            </a:r>
            <a:r>
              <a:rPr lang="ru-RU" dirty="0"/>
              <a:t> земель.</a:t>
            </a:r>
          </a:p>
          <a:p>
            <a:pPr marL="68580" indent="0">
              <a:buNone/>
            </a:pPr>
            <a:endParaRPr lang="ru-RU" dirty="0"/>
          </a:p>
        </p:txBody>
      </p:sp>
    </p:spTree>
    <p:extLst>
      <p:ext uri="{BB962C8B-B14F-4D97-AF65-F5344CB8AC3E}">
        <p14:creationId xmlns:p14="http://schemas.microsoft.com/office/powerpoint/2010/main" val="424769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208912" cy="6120680"/>
          </a:xfrm>
        </p:spPr>
        <p:txBody>
          <a:bodyPr>
            <a:normAutofit fontScale="92500" lnSpcReduction="10000"/>
          </a:bodyPr>
          <a:lstStyle/>
          <a:p>
            <a:pPr marL="68580" indent="0" algn="just">
              <a:buNone/>
            </a:pPr>
            <a:r>
              <a:rPr lang="uk-UA" i="1" dirty="0"/>
              <a:t>	Хімізація рослинництва.</a:t>
            </a:r>
            <a:r>
              <a:rPr lang="uk-UA" dirty="0"/>
              <a:t> </a:t>
            </a:r>
          </a:p>
          <a:p>
            <a:pPr marL="68580" indent="0" algn="just">
              <a:buNone/>
            </a:pPr>
            <a:r>
              <a:rPr lang="uk-UA" dirty="0"/>
              <a:t>	З метою отримання більшого врожаю сільськогосподарських культур на поля вноситься значна кількість органічних і мінеральних добрив. Інтенсивне використання добрив призвело до збільшення кількості бур'янів, а пестициди, крім шкідників, знешкоджують корисних комах, птахів і ссавців.</a:t>
            </a:r>
          </a:p>
          <a:p>
            <a:pPr marL="68580" indent="0" algn="just">
              <a:buNone/>
            </a:pPr>
            <a:r>
              <a:rPr lang="uk-UA" i="1" dirty="0"/>
              <a:t>	Розвиток тваринництва.</a:t>
            </a:r>
            <a:r>
              <a:rPr lang="ru-RU" dirty="0"/>
              <a:t> </a:t>
            </a:r>
          </a:p>
          <a:p>
            <a:pPr marL="68580" indent="0" algn="just">
              <a:buNone/>
            </a:pPr>
            <a:r>
              <a:rPr lang="ru-RU" dirty="0"/>
              <a:t>	Типовою картиною стало </a:t>
            </a:r>
            <a:r>
              <a:rPr lang="ru-RU" dirty="0" err="1"/>
              <a:t>забруднення</a:t>
            </a:r>
            <a:r>
              <a:rPr lang="ru-RU" dirty="0"/>
              <a:t> </a:t>
            </a:r>
            <a:r>
              <a:rPr lang="ru-RU" dirty="0" err="1"/>
              <a:t>довкілля</a:t>
            </a:r>
            <a:r>
              <a:rPr lang="ru-RU" dirty="0"/>
              <a:t> </a:t>
            </a:r>
            <a:r>
              <a:rPr lang="ru-RU" dirty="0" err="1"/>
              <a:t>відходами</a:t>
            </a:r>
            <a:r>
              <a:rPr lang="ru-RU" dirty="0"/>
              <a:t> </a:t>
            </a:r>
            <a:r>
              <a:rPr lang="ru-RU" dirty="0" err="1"/>
              <a:t>тваринництва</a:t>
            </a:r>
            <a:r>
              <a:rPr lang="ru-RU" dirty="0"/>
              <a:t> і </a:t>
            </a:r>
            <a:r>
              <a:rPr lang="ru-RU" dirty="0" err="1"/>
              <a:t>птахівництва</a:t>
            </a:r>
            <a:r>
              <a:rPr lang="ru-RU" dirty="0"/>
              <a:t>. </a:t>
            </a:r>
            <a:r>
              <a:rPr lang="ru-RU" dirty="0" err="1"/>
              <a:t>Нині</a:t>
            </a:r>
            <a:r>
              <a:rPr lang="ru-RU" dirty="0"/>
              <a:t> на поля </a:t>
            </a:r>
            <a:r>
              <a:rPr lang="ru-RU" dirty="0" err="1"/>
              <a:t>вивозиться</a:t>
            </a:r>
            <a:r>
              <a:rPr lang="ru-RU" dirty="0"/>
              <a:t> </a:t>
            </a:r>
            <a:r>
              <a:rPr lang="ru-RU" dirty="0" err="1"/>
              <a:t>переважно</a:t>
            </a:r>
            <a:r>
              <a:rPr lang="ru-RU" dirty="0"/>
              <a:t> </a:t>
            </a:r>
            <a:r>
              <a:rPr lang="ru-RU" dirty="0" err="1"/>
              <a:t>гноївка</a:t>
            </a:r>
            <a:r>
              <a:rPr lang="ru-RU" dirty="0"/>
              <a:t> і </a:t>
            </a:r>
            <a:r>
              <a:rPr lang="ru-RU" dirty="0" err="1"/>
              <a:t>сечовина</a:t>
            </a:r>
            <a:r>
              <a:rPr lang="ru-RU" dirty="0"/>
              <a:t>, </a:t>
            </a:r>
            <a:r>
              <a:rPr lang="ru-RU" dirty="0" err="1"/>
              <a:t>які</a:t>
            </a:r>
            <a:r>
              <a:rPr lang="ru-RU" dirty="0"/>
              <a:t> </a:t>
            </a:r>
            <a:r>
              <a:rPr lang="ru-RU" dirty="0" err="1"/>
              <a:t>отруюють</a:t>
            </a:r>
            <a:r>
              <a:rPr lang="ru-RU" dirty="0"/>
              <a:t> грунт. Доведено, </a:t>
            </a:r>
            <a:r>
              <a:rPr lang="ru-RU" dirty="0" err="1"/>
              <a:t>що</a:t>
            </a:r>
            <a:r>
              <a:rPr lang="ru-RU" dirty="0"/>
              <a:t> </a:t>
            </a:r>
            <a:r>
              <a:rPr lang="ru-RU" dirty="0" err="1"/>
              <a:t>свинокомплекс</a:t>
            </a:r>
            <a:r>
              <a:rPr lang="ru-RU" dirty="0"/>
              <a:t> на 100 тис. </a:t>
            </a:r>
            <a:r>
              <a:rPr lang="ru-RU" dirty="0" err="1"/>
              <a:t>голів</a:t>
            </a:r>
            <a:r>
              <a:rPr lang="ru-RU" dirty="0"/>
              <a:t> </a:t>
            </a:r>
            <a:r>
              <a:rPr lang="ru-RU" dirty="0" err="1"/>
              <a:t>дає</a:t>
            </a:r>
            <a:r>
              <a:rPr lang="ru-RU" dirty="0"/>
              <a:t> </a:t>
            </a:r>
            <a:r>
              <a:rPr lang="ru-RU" dirty="0" err="1"/>
              <a:t>стільки</a:t>
            </a:r>
            <a:r>
              <a:rPr lang="ru-RU" dirty="0"/>
              <a:t> ж </a:t>
            </a:r>
            <a:r>
              <a:rPr lang="ru-RU" dirty="0" err="1"/>
              <a:t>забруднень</a:t>
            </a:r>
            <a:r>
              <a:rPr lang="ru-RU" dirty="0"/>
              <a:t>, як і </a:t>
            </a:r>
            <a:r>
              <a:rPr lang="ru-RU" dirty="0" err="1"/>
              <a:t>місто</a:t>
            </a:r>
            <a:r>
              <a:rPr lang="ru-RU" dirty="0"/>
              <a:t> з 400-тисячним </a:t>
            </a:r>
            <a:r>
              <a:rPr lang="ru-RU" dirty="0" err="1"/>
              <a:t>населенням</a:t>
            </a:r>
            <a:r>
              <a:rPr lang="ru-RU" dirty="0"/>
              <a:t>. </a:t>
            </a:r>
            <a:r>
              <a:rPr lang="ru-RU" dirty="0" err="1"/>
              <a:t>Стічні</a:t>
            </a:r>
            <a:r>
              <a:rPr lang="ru-RU" dirty="0"/>
              <a:t> води </a:t>
            </a:r>
            <a:r>
              <a:rPr lang="ru-RU" dirty="0" err="1"/>
              <a:t>тваринницьких</a:t>
            </a:r>
            <a:r>
              <a:rPr lang="ru-RU" dirty="0"/>
              <a:t> </a:t>
            </a:r>
            <a:r>
              <a:rPr lang="ru-RU" dirty="0" err="1"/>
              <a:t>комплексів</a:t>
            </a:r>
            <a:r>
              <a:rPr lang="ru-RU" dirty="0"/>
              <a:t> в </a:t>
            </a:r>
            <a:r>
              <a:rPr lang="ru-RU" dirty="0" err="1"/>
              <a:t>радіусі</a:t>
            </a:r>
            <a:r>
              <a:rPr lang="ru-RU" dirty="0"/>
              <a:t> </a:t>
            </a:r>
            <a:r>
              <a:rPr lang="ru-RU" dirty="0" err="1"/>
              <a:t>кількох</a:t>
            </a:r>
            <a:r>
              <a:rPr lang="ru-RU" dirty="0"/>
              <a:t> </a:t>
            </a:r>
            <a:r>
              <a:rPr lang="ru-RU" dirty="0" err="1"/>
              <a:t>кілометрів</a:t>
            </a:r>
            <a:r>
              <a:rPr lang="ru-RU" dirty="0"/>
              <a:t> </a:t>
            </a:r>
            <a:r>
              <a:rPr lang="ru-RU" dirty="0" err="1"/>
              <a:t>забруднюють</a:t>
            </a:r>
            <a:r>
              <a:rPr lang="ru-RU" dirty="0"/>
              <a:t> </a:t>
            </a:r>
            <a:r>
              <a:rPr lang="ru-RU" dirty="0" err="1"/>
              <a:t>поверхневі</a:t>
            </a:r>
            <a:r>
              <a:rPr lang="ru-RU" dirty="0"/>
              <a:t> й '</a:t>
            </a:r>
            <a:r>
              <a:rPr lang="ru-RU" dirty="0" err="1"/>
              <a:t>рунтові</a:t>
            </a:r>
            <a:r>
              <a:rPr lang="ru-RU" dirty="0"/>
              <a:t> води, </a:t>
            </a:r>
            <a:r>
              <a:rPr lang="ru-RU" dirty="0" err="1"/>
              <a:t>спричиняють</a:t>
            </a:r>
            <a:r>
              <a:rPr lang="ru-RU" dirty="0"/>
              <a:t> </a:t>
            </a:r>
            <a:r>
              <a:rPr lang="ru-RU" dirty="0" err="1"/>
              <a:t>загибель</a:t>
            </a:r>
            <a:r>
              <a:rPr lang="ru-RU" dirty="0"/>
              <a:t> </a:t>
            </a:r>
            <a:r>
              <a:rPr lang="ru-RU" dirty="0" err="1"/>
              <a:t>риби</a:t>
            </a:r>
            <a:r>
              <a:rPr lang="ru-RU" dirty="0"/>
              <a:t> та </a:t>
            </a:r>
            <a:r>
              <a:rPr lang="ru-RU" dirty="0" err="1"/>
              <a:t>інших</a:t>
            </a:r>
            <a:r>
              <a:rPr lang="ru-RU" dirty="0"/>
              <a:t> </a:t>
            </a:r>
            <a:r>
              <a:rPr lang="ru-RU" dirty="0" err="1"/>
              <a:t>гідробіонтів</a:t>
            </a:r>
            <a:r>
              <a:rPr lang="ru-RU" dirty="0"/>
              <a:t>.</a:t>
            </a:r>
          </a:p>
          <a:p>
            <a:pPr marL="68580" indent="0" algn="just">
              <a:buNone/>
            </a:pPr>
            <a:endParaRPr lang="ru-RU" dirty="0"/>
          </a:p>
        </p:txBody>
      </p:sp>
    </p:spTree>
    <p:extLst>
      <p:ext uri="{BB962C8B-B14F-4D97-AF65-F5344CB8AC3E}">
        <p14:creationId xmlns:p14="http://schemas.microsoft.com/office/powerpoint/2010/main" val="1592204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136904" cy="6048672"/>
          </a:xfrm>
        </p:spPr>
        <p:txBody>
          <a:bodyPr>
            <a:normAutofit lnSpcReduction="10000"/>
          </a:bodyPr>
          <a:lstStyle/>
          <a:p>
            <a:pPr marL="68580" indent="0" algn="just">
              <a:buNone/>
            </a:pPr>
            <a:r>
              <a:rPr lang="uk-UA" i="1" dirty="0"/>
              <a:t>	Застарілі технології.</a:t>
            </a:r>
            <a:r>
              <a:rPr lang="ru-RU" dirty="0"/>
              <a:t> </a:t>
            </a:r>
          </a:p>
          <a:p>
            <a:pPr marL="68580" indent="0" algn="just">
              <a:buNone/>
            </a:pPr>
            <a:r>
              <a:rPr lang="ru-RU" dirty="0"/>
              <a:t>	Видовому </a:t>
            </a:r>
            <a:r>
              <a:rPr lang="ru-RU" dirty="0" err="1"/>
              <a:t>різноманіттю</a:t>
            </a:r>
            <a:r>
              <a:rPr lang="ru-RU" dirty="0"/>
              <a:t> </a:t>
            </a:r>
            <a:r>
              <a:rPr lang="ru-RU" dirty="0" err="1"/>
              <a:t>агросистем</a:t>
            </a:r>
            <a:r>
              <a:rPr lang="ru-RU" dirty="0"/>
              <a:t> лук і </a:t>
            </a:r>
            <a:r>
              <a:rPr lang="ru-RU" dirty="0" err="1"/>
              <a:t>пасовищ</a:t>
            </a:r>
            <a:r>
              <a:rPr lang="ru-RU" dirty="0"/>
              <a:t> </a:t>
            </a:r>
            <a:r>
              <a:rPr lang="ru-RU" dirty="0" err="1"/>
              <a:t>шкодять</a:t>
            </a:r>
            <a:r>
              <a:rPr lang="ru-RU" dirty="0"/>
              <a:t> </a:t>
            </a:r>
            <a:r>
              <a:rPr lang="ru-RU" dirty="0" err="1"/>
              <a:t>постійні</a:t>
            </a:r>
            <a:r>
              <a:rPr lang="ru-RU" dirty="0"/>
              <a:t> покоси та </a:t>
            </a:r>
            <a:r>
              <a:rPr lang="ru-RU" dirty="0" err="1"/>
              <a:t>витоптування</a:t>
            </a:r>
            <a:r>
              <a:rPr lang="ru-RU" dirty="0"/>
              <a:t> </a:t>
            </a:r>
            <a:r>
              <a:rPr lang="ru-RU" dirty="0" err="1"/>
              <a:t>худобою</a:t>
            </a:r>
            <a:r>
              <a:rPr lang="ru-RU" dirty="0"/>
              <a:t> </a:t>
            </a:r>
            <a:r>
              <a:rPr lang="ru-RU" dirty="0" err="1"/>
              <a:t>трав'яного</a:t>
            </a:r>
            <a:r>
              <a:rPr lang="ru-RU" dirty="0"/>
              <a:t> </a:t>
            </a:r>
            <a:r>
              <a:rPr lang="ru-RU" dirty="0" err="1"/>
              <a:t>покриву</a:t>
            </a:r>
            <a:r>
              <a:rPr lang="ru-RU" dirty="0"/>
              <a:t>. </a:t>
            </a:r>
            <a:r>
              <a:rPr lang="ru-RU" dirty="0" err="1"/>
              <a:t>Майже</a:t>
            </a:r>
            <a:r>
              <a:rPr lang="ru-RU" dirty="0"/>
              <a:t> </a:t>
            </a:r>
            <a:r>
              <a:rPr lang="ru-RU" dirty="0" err="1"/>
              <a:t>кожен</a:t>
            </a:r>
            <a:r>
              <a:rPr lang="ru-RU" dirty="0"/>
              <a:t> </a:t>
            </a:r>
            <a:r>
              <a:rPr lang="ru-RU" dirty="0" err="1"/>
              <a:t>рік</a:t>
            </a:r>
            <a:r>
              <a:rPr lang="ru-RU" dirty="0"/>
              <a:t> люди </a:t>
            </a:r>
            <a:r>
              <a:rPr lang="ru-RU" dirty="0" err="1"/>
              <a:t>випалюють</a:t>
            </a:r>
            <a:r>
              <a:rPr lang="ru-RU" dirty="0"/>
              <a:t> </a:t>
            </a:r>
            <a:r>
              <a:rPr lang="ru-RU" dirty="0" err="1"/>
              <a:t>минулорічну</a:t>
            </a:r>
            <a:r>
              <a:rPr lang="ru-RU" dirty="0"/>
              <a:t> траву (так </a:t>
            </a:r>
            <a:r>
              <a:rPr lang="ru-RU" dirty="0" err="1"/>
              <a:t>звані</a:t>
            </a:r>
            <a:r>
              <a:rPr lang="ru-RU" dirty="0"/>
              <a:t> </a:t>
            </a:r>
            <a:r>
              <a:rPr lang="ru-RU" dirty="0" err="1"/>
              <a:t>весняні</a:t>
            </a:r>
            <a:r>
              <a:rPr lang="ru-RU" dirty="0"/>
              <a:t> пали). </a:t>
            </a:r>
            <a:r>
              <a:rPr lang="ru-RU" dirty="0" err="1"/>
              <a:t>Існує</a:t>
            </a:r>
            <a:r>
              <a:rPr lang="ru-RU" dirty="0"/>
              <a:t> </a:t>
            </a:r>
            <a:r>
              <a:rPr lang="ru-RU" dirty="0" err="1"/>
              <a:t>помилкове</a:t>
            </a:r>
            <a:r>
              <a:rPr lang="ru-RU" dirty="0"/>
              <a:t> і </a:t>
            </a:r>
            <a:r>
              <a:rPr lang="ru-RU" dirty="0" err="1"/>
              <a:t>шкідливе</a:t>
            </a:r>
            <a:r>
              <a:rPr lang="ru-RU" dirty="0"/>
              <a:t> </a:t>
            </a:r>
            <a:r>
              <a:rPr lang="ru-RU" dirty="0" err="1"/>
              <a:t>переконання</a:t>
            </a:r>
            <a:r>
              <a:rPr lang="ru-RU" dirty="0"/>
              <a:t>, </a:t>
            </a:r>
            <a:r>
              <a:rPr lang="ru-RU" dirty="0" err="1"/>
              <a:t>що</a:t>
            </a:r>
            <a:r>
              <a:rPr lang="ru-RU" dirty="0"/>
              <a:t> </a:t>
            </a:r>
            <a:r>
              <a:rPr lang="ru-RU" dirty="0" err="1"/>
              <a:t>нібито</a:t>
            </a:r>
            <a:r>
              <a:rPr lang="ru-RU" dirty="0"/>
              <a:t> спали </a:t>
            </a:r>
            <a:r>
              <a:rPr lang="ru-RU" dirty="0" err="1"/>
              <a:t>підвищують</a:t>
            </a:r>
            <a:r>
              <a:rPr lang="ru-RU" dirty="0"/>
              <a:t> </a:t>
            </a:r>
            <a:r>
              <a:rPr lang="ru-RU" dirty="0" err="1"/>
              <a:t>врожайність</a:t>
            </a:r>
            <a:r>
              <a:rPr lang="ru-RU" dirty="0"/>
              <a:t> трав. </a:t>
            </a:r>
            <a:r>
              <a:rPr lang="ru-RU" dirty="0" err="1"/>
              <a:t>Насправді</a:t>
            </a:r>
            <a:r>
              <a:rPr lang="ru-RU" dirty="0"/>
              <a:t> </a:t>
            </a:r>
            <a:r>
              <a:rPr lang="ru-RU" dirty="0" err="1"/>
              <a:t>вогонь</a:t>
            </a:r>
            <a:r>
              <a:rPr lang="ru-RU" dirty="0"/>
              <a:t> </a:t>
            </a:r>
            <a:r>
              <a:rPr lang="ru-RU" dirty="0" err="1"/>
              <a:t>знищує</a:t>
            </a:r>
            <a:r>
              <a:rPr lang="ru-RU" dirty="0"/>
              <a:t> </a:t>
            </a:r>
            <a:r>
              <a:rPr lang="ru-RU" dirty="0" err="1"/>
              <a:t>насіння</a:t>
            </a:r>
            <a:r>
              <a:rPr lang="ru-RU" dirty="0"/>
              <a:t>, </a:t>
            </a:r>
            <a:r>
              <a:rPr lang="ru-RU" dirty="0" err="1"/>
              <a:t>пошкоджує</a:t>
            </a:r>
            <a:r>
              <a:rPr lang="ru-RU" dirty="0"/>
              <a:t> </a:t>
            </a:r>
            <a:r>
              <a:rPr lang="ru-RU" dirty="0" err="1"/>
              <a:t>коріння</a:t>
            </a:r>
            <a:r>
              <a:rPr lang="ru-RU" dirty="0"/>
              <a:t> </a:t>
            </a:r>
            <a:r>
              <a:rPr lang="ru-RU" dirty="0" err="1"/>
              <a:t>багаторічних</a:t>
            </a:r>
            <a:r>
              <a:rPr lang="ru-RU" dirty="0"/>
              <a:t> </a:t>
            </a:r>
            <a:r>
              <a:rPr lang="ru-RU" dirty="0" err="1"/>
              <a:t>рослин</a:t>
            </a:r>
            <a:r>
              <a:rPr lang="ru-RU" dirty="0"/>
              <a:t>, </a:t>
            </a:r>
            <a:r>
              <a:rPr lang="ru-RU" dirty="0" err="1"/>
              <a:t>веде</a:t>
            </a:r>
            <a:r>
              <a:rPr lang="ru-RU" dirty="0"/>
              <a:t> до </a:t>
            </a:r>
            <a:r>
              <a:rPr lang="ru-RU" dirty="0" err="1"/>
              <a:t>загибелі</a:t>
            </a:r>
            <a:r>
              <a:rPr lang="ru-RU" dirty="0"/>
              <a:t> </a:t>
            </a:r>
            <a:r>
              <a:rPr lang="ru-RU" dirty="0" err="1"/>
              <a:t>численних</a:t>
            </a:r>
            <a:r>
              <a:rPr lang="ru-RU" dirty="0"/>
              <a:t> комах-</a:t>
            </a:r>
            <a:r>
              <a:rPr lang="ru-RU" dirty="0" err="1"/>
              <a:t>запилювачів</a:t>
            </a:r>
            <a:r>
              <a:rPr lang="ru-RU" dirty="0"/>
              <a:t>. </a:t>
            </a:r>
            <a:r>
              <a:rPr lang="ru-RU" dirty="0" err="1"/>
              <a:t>Наслідком</a:t>
            </a:r>
            <a:r>
              <a:rPr lang="ru-RU" dirty="0"/>
              <a:t> </a:t>
            </a:r>
            <a:r>
              <a:rPr lang="ru-RU" dirty="0" err="1"/>
              <a:t>цього</a:t>
            </a:r>
            <a:r>
              <a:rPr lang="ru-RU" dirty="0"/>
              <a:t> є </a:t>
            </a:r>
            <a:r>
              <a:rPr lang="ru-RU" dirty="0" err="1"/>
              <a:t>зменшення</a:t>
            </a:r>
            <a:r>
              <a:rPr lang="ru-RU" dirty="0"/>
              <a:t> видового </a:t>
            </a:r>
            <a:r>
              <a:rPr lang="ru-RU" dirty="0" err="1"/>
              <a:t>різноманіття</a:t>
            </a:r>
            <a:r>
              <a:rPr lang="ru-RU" dirty="0"/>
              <a:t>.</a:t>
            </a:r>
          </a:p>
          <a:p>
            <a:pPr marL="68580" indent="0" algn="just">
              <a:buNone/>
            </a:pPr>
            <a:r>
              <a:rPr lang="uk-UA" i="1" dirty="0"/>
              <a:t>	Інші загрози біорізноманіттю</a:t>
            </a:r>
            <a:r>
              <a:rPr lang="ru-RU" dirty="0"/>
              <a:t>. </a:t>
            </a:r>
          </a:p>
          <a:p>
            <a:pPr marL="68580" indent="0" algn="just">
              <a:buNone/>
            </a:pPr>
            <a:r>
              <a:rPr lang="ru-RU" dirty="0"/>
              <a:t>	До них </a:t>
            </a:r>
            <a:r>
              <a:rPr lang="ru-RU" dirty="0" err="1"/>
              <a:t>можна</a:t>
            </a:r>
            <a:r>
              <a:rPr lang="ru-RU" dirty="0"/>
              <a:t> </a:t>
            </a:r>
            <a:r>
              <a:rPr lang="ru-RU" dirty="0" err="1"/>
              <a:t>віднести</a:t>
            </a:r>
            <a:r>
              <a:rPr lang="ru-RU" dirty="0"/>
              <a:t> </a:t>
            </a:r>
            <a:r>
              <a:rPr lang="ru-RU" dirty="0" err="1"/>
              <a:t>уніфікацію</a:t>
            </a:r>
            <a:r>
              <a:rPr lang="ru-RU" dirty="0"/>
              <a:t> </a:t>
            </a:r>
            <a:r>
              <a:rPr lang="ru-RU" dirty="0" err="1"/>
              <a:t>методів</a:t>
            </a:r>
            <a:r>
              <a:rPr lang="ru-RU" dirty="0"/>
              <a:t> </a:t>
            </a:r>
            <a:r>
              <a:rPr lang="ru-RU" dirty="0" err="1"/>
              <a:t>ведення</a:t>
            </a:r>
            <a:r>
              <a:rPr lang="ru-RU" dirty="0"/>
              <a:t> </a:t>
            </a:r>
            <a:r>
              <a:rPr lang="ru-RU" dirty="0" err="1"/>
              <a:t>господарства</a:t>
            </a:r>
            <a:r>
              <a:rPr lang="ru-RU" dirty="0"/>
              <a:t> без </a:t>
            </a:r>
            <a:r>
              <a:rPr lang="ru-RU" dirty="0" err="1"/>
              <a:t>врахування</a:t>
            </a:r>
            <a:r>
              <a:rPr lang="ru-RU" dirty="0"/>
              <a:t> </a:t>
            </a:r>
            <a:r>
              <a:rPr lang="ru-RU" dirty="0" err="1"/>
              <a:t>різноманіття</a:t>
            </a:r>
            <a:r>
              <a:rPr lang="ru-RU" dirty="0"/>
              <a:t> </a:t>
            </a:r>
            <a:r>
              <a:rPr lang="ru-RU" dirty="0" err="1"/>
              <a:t>регіональних</a:t>
            </a:r>
            <a:r>
              <a:rPr lang="ru-RU" dirty="0"/>
              <a:t> та </a:t>
            </a:r>
            <a:r>
              <a:rPr lang="ru-RU" dirty="0" err="1"/>
              <a:t>місцевих</a:t>
            </a:r>
            <a:r>
              <a:rPr lang="ru-RU" dirty="0"/>
              <a:t> умов; </a:t>
            </a:r>
            <a:r>
              <a:rPr lang="ru-RU" dirty="0" err="1"/>
              <a:t>утворення</a:t>
            </a:r>
            <a:r>
              <a:rPr lang="ru-RU" dirty="0"/>
              <a:t> великих </a:t>
            </a:r>
            <a:r>
              <a:rPr lang="ru-RU" dirty="0" err="1"/>
              <a:t>однотипних</a:t>
            </a:r>
            <a:r>
              <a:rPr lang="ru-RU" dirty="0"/>
              <a:t> </a:t>
            </a:r>
            <a:r>
              <a:rPr lang="ru-RU" dirty="0" err="1"/>
              <a:t>сільськогосподарських</a:t>
            </a:r>
            <a:r>
              <a:rPr lang="ru-RU" dirty="0"/>
              <a:t> </a:t>
            </a:r>
            <a:r>
              <a:rPr lang="ru-RU" dirty="0" err="1"/>
              <a:t>площ</a:t>
            </a:r>
            <a:r>
              <a:rPr lang="ru-RU" dirty="0"/>
              <a:t>.</a:t>
            </a:r>
          </a:p>
          <a:p>
            <a:pPr marL="68580" indent="0">
              <a:buNone/>
            </a:pPr>
            <a:endParaRPr lang="ru-RU" dirty="0"/>
          </a:p>
        </p:txBody>
      </p:sp>
    </p:spTree>
    <p:extLst>
      <p:ext uri="{BB962C8B-B14F-4D97-AF65-F5344CB8AC3E}">
        <p14:creationId xmlns:p14="http://schemas.microsoft.com/office/powerpoint/2010/main" val="3005752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7281257" cy="5499973"/>
          </a:xfrm>
        </p:spPr>
        <p:txBody>
          <a:bodyPr>
            <a:normAutofit fontScale="92500"/>
          </a:bodyPr>
          <a:lstStyle/>
          <a:p>
            <a:pPr marL="68580" indent="0">
              <a:buNone/>
            </a:pPr>
            <a:r>
              <a:rPr lang="ru-RU" b="1" dirty="0"/>
              <a:t>3.</a:t>
            </a:r>
            <a:r>
              <a:rPr lang="ru-RU" dirty="0"/>
              <a:t> </a:t>
            </a:r>
            <a:r>
              <a:rPr lang="ru-RU" b="1" dirty="0" err="1"/>
              <a:t>Проблеми</a:t>
            </a:r>
            <a:r>
              <a:rPr lang="ru-RU" b="1" dirty="0"/>
              <a:t> </a:t>
            </a:r>
            <a:r>
              <a:rPr lang="ru-RU" b="1" dirty="0" err="1"/>
              <a:t>генної</a:t>
            </a:r>
            <a:r>
              <a:rPr lang="ru-RU" b="1" dirty="0"/>
              <a:t> </a:t>
            </a:r>
            <a:r>
              <a:rPr lang="ru-RU" b="1" dirty="0" err="1"/>
              <a:t>інженерії</a:t>
            </a:r>
            <a:endParaRPr lang="ru-RU" b="1" dirty="0"/>
          </a:p>
          <a:p>
            <a:pPr marL="68580" indent="0" algn="just">
              <a:buNone/>
            </a:pPr>
            <a:r>
              <a:rPr lang="uk-UA" dirty="0"/>
              <a:t>	Генетична модифікація живих організмів відбувається з часів виникнення самих організмів у процесі еволюції, рушійною силою якої є природні мутації, генетична трансформація. Людина навчилася самостійно управляти швидкістю еволюції. На відміну від традиційної селекції, генна інженерія може легко маніпулювати генами, незважаючи на природні кордони між біологічними видами, наприклад, «підсаджувати» гени тварин рослинам. Генетично модифіковані організми (ГМО) стали реальністю наприкінці 1970-х років, коли з'явилися перші бактерії з інтродукованими генами інсуліну, інтерферону, соматотропного гормону.</a:t>
            </a:r>
            <a:endParaRPr lang="ru-RU" b="1" dirty="0"/>
          </a:p>
          <a:p>
            <a:pPr marL="68580" indent="0">
              <a:buNone/>
            </a:pPr>
            <a:endParaRPr lang="ru-RU" dirty="0"/>
          </a:p>
        </p:txBody>
      </p:sp>
    </p:spTree>
    <p:extLst>
      <p:ext uri="{BB962C8B-B14F-4D97-AF65-F5344CB8AC3E}">
        <p14:creationId xmlns:p14="http://schemas.microsoft.com/office/powerpoint/2010/main" val="3338145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6048672"/>
          </a:xfrm>
        </p:spPr>
        <p:txBody>
          <a:bodyPr/>
          <a:lstStyle/>
          <a:p>
            <a:pPr marL="68580" indent="0" algn="just">
              <a:buNone/>
            </a:pPr>
            <a:r>
              <a:rPr lang="ru-RU" dirty="0"/>
              <a:t>	Покликана </a:t>
            </a:r>
            <a:r>
              <a:rPr lang="ru-RU" dirty="0" err="1"/>
              <a:t>вирішити</a:t>
            </a:r>
            <a:r>
              <a:rPr lang="ru-RU" dirty="0"/>
              <a:t> </a:t>
            </a:r>
            <a:r>
              <a:rPr lang="ru-RU" dirty="0" err="1"/>
              <a:t>численні</a:t>
            </a:r>
            <a:r>
              <a:rPr lang="ru-RU" dirty="0"/>
              <a:t> </a:t>
            </a:r>
            <a:r>
              <a:rPr lang="ru-RU" dirty="0" err="1"/>
              <a:t>проблеми</a:t>
            </a:r>
            <a:r>
              <a:rPr lang="ru-RU" dirty="0"/>
              <a:t> </a:t>
            </a:r>
            <a:r>
              <a:rPr lang="ru-RU" dirty="0" err="1"/>
              <a:t>людства</a:t>
            </a:r>
            <a:r>
              <a:rPr lang="ru-RU" dirty="0"/>
              <a:t> </a:t>
            </a:r>
            <a:r>
              <a:rPr lang="ru-RU" dirty="0" err="1"/>
              <a:t>генна</a:t>
            </a:r>
            <a:r>
              <a:rPr lang="ru-RU" dirty="0"/>
              <a:t> </a:t>
            </a:r>
            <a:r>
              <a:rPr lang="ru-RU" dirty="0" err="1"/>
              <a:t>інженерія</a:t>
            </a:r>
            <a:r>
              <a:rPr lang="ru-RU" dirty="0"/>
              <a:t> сама породила низку </a:t>
            </a:r>
            <a:r>
              <a:rPr lang="ru-RU" dirty="0" err="1"/>
              <a:t>серйозних</a:t>
            </a:r>
            <a:r>
              <a:rPr lang="ru-RU" dirty="0"/>
              <a:t> проблем. </a:t>
            </a:r>
            <a:r>
              <a:rPr lang="ru-RU" dirty="0" err="1"/>
              <a:t>Серед</a:t>
            </a:r>
            <a:r>
              <a:rPr lang="ru-RU" dirty="0"/>
              <a:t> них </a:t>
            </a:r>
            <a:r>
              <a:rPr lang="ru-RU" dirty="0" err="1"/>
              <a:t>найчастіше</a:t>
            </a:r>
            <a:r>
              <a:rPr lang="ru-RU" dirty="0"/>
              <a:t> </a:t>
            </a:r>
            <a:r>
              <a:rPr lang="ru-RU" dirty="0" err="1"/>
              <a:t>зазначають</a:t>
            </a:r>
            <a:r>
              <a:rPr lang="ru-RU" dirty="0"/>
              <a:t>:</a:t>
            </a:r>
          </a:p>
          <a:p>
            <a:pPr marL="68580" indent="0" algn="just">
              <a:buNone/>
            </a:pPr>
            <a:endParaRPr lang="ru-RU" dirty="0"/>
          </a:p>
          <a:p>
            <a:pPr marL="68580" indent="0" algn="just">
              <a:buNone/>
            </a:pPr>
            <a:r>
              <a:rPr lang="ru-RU" dirty="0"/>
              <a:t>•	</a:t>
            </a:r>
            <a:r>
              <a:rPr lang="ru-RU" dirty="0" err="1"/>
              <a:t>перенесення</a:t>
            </a:r>
            <a:r>
              <a:rPr lang="ru-RU" dirty="0"/>
              <a:t> </a:t>
            </a:r>
            <a:r>
              <a:rPr lang="ru-RU" dirty="0" err="1"/>
              <a:t>генів</a:t>
            </a:r>
            <a:r>
              <a:rPr lang="ru-RU" dirty="0"/>
              <a:t> (у </a:t>
            </a:r>
            <a:r>
              <a:rPr lang="ru-RU" dirty="0" err="1"/>
              <a:t>дикорослі</a:t>
            </a:r>
            <a:r>
              <a:rPr lang="ru-RU" dirty="0"/>
              <a:t> </a:t>
            </a:r>
            <a:r>
              <a:rPr lang="ru-RU" dirty="0" err="1"/>
              <a:t>види</a:t>
            </a:r>
            <a:r>
              <a:rPr lang="ru-RU" dirty="0"/>
              <a:t>, у </a:t>
            </a:r>
            <a:r>
              <a:rPr lang="ru-RU" dirty="0" err="1"/>
              <a:t>немодифіковані</a:t>
            </a:r>
            <a:r>
              <a:rPr lang="ru-RU" dirty="0"/>
              <a:t> </a:t>
            </a:r>
            <a:r>
              <a:rPr lang="ru-RU" dirty="0" err="1"/>
              <a:t>рослини</a:t>
            </a:r>
            <a:r>
              <a:rPr lang="ru-RU" dirty="0"/>
              <a:t>);</a:t>
            </a:r>
          </a:p>
          <a:p>
            <a:pPr marL="68580" indent="0" algn="just">
              <a:buNone/>
            </a:pPr>
            <a:endParaRPr lang="ru-RU" dirty="0"/>
          </a:p>
          <a:p>
            <a:pPr marL="68580" indent="0" algn="just">
              <a:buNone/>
            </a:pPr>
            <a:r>
              <a:rPr lang="ru-RU" dirty="0"/>
              <a:t>•	</a:t>
            </a:r>
            <a:r>
              <a:rPr lang="ru-RU" dirty="0" err="1"/>
              <a:t>толерантність</a:t>
            </a:r>
            <a:r>
              <a:rPr lang="ru-RU" dirty="0"/>
              <a:t> </a:t>
            </a:r>
            <a:r>
              <a:rPr lang="ru-RU" dirty="0" err="1"/>
              <a:t>трансгенних</a:t>
            </a:r>
            <a:r>
              <a:rPr lang="ru-RU" dirty="0"/>
              <a:t> </a:t>
            </a:r>
            <a:r>
              <a:rPr lang="ru-RU" dirty="0" err="1"/>
              <a:t>продуктів</a:t>
            </a:r>
            <a:r>
              <a:rPr lang="ru-RU" dirty="0"/>
              <a:t> до </a:t>
            </a:r>
            <a:r>
              <a:rPr lang="ru-RU" dirty="0" err="1"/>
              <a:t>шкідників</a:t>
            </a:r>
            <a:r>
              <a:rPr lang="ru-RU" dirty="0"/>
              <a:t> і </a:t>
            </a:r>
            <a:r>
              <a:rPr lang="ru-RU" dirty="0" err="1"/>
              <a:t>гербіцидів</a:t>
            </a:r>
            <a:r>
              <a:rPr lang="ru-RU" dirty="0"/>
              <a:t>, </a:t>
            </a:r>
            <a:r>
              <a:rPr lang="ru-RU" dirty="0" err="1"/>
              <a:t>стійкість</a:t>
            </a:r>
            <a:r>
              <a:rPr lang="ru-RU" dirty="0"/>
              <a:t> до </a:t>
            </a:r>
            <a:r>
              <a:rPr lang="ru-RU" dirty="0" err="1"/>
              <a:t>дії</a:t>
            </a:r>
            <a:r>
              <a:rPr lang="ru-RU" dirty="0"/>
              <a:t> </a:t>
            </a:r>
            <a:r>
              <a:rPr lang="ru-RU" dirty="0" err="1"/>
              <a:t>антибіотиків</a:t>
            </a:r>
            <a:r>
              <a:rPr lang="ru-RU" dirty="0"/>
              <a:t>;</a:t>
            </a:r>
          </a:p>
          <a:p>
            <a:pPr marL="68580" indent="0" algn="just">
              <a:buNone/>
            </a:pPr>
            <a:endParaRPr lang="ru-RU" dirty="0"/>
          </a:p>
          <a:p>
            <a:pPr marL="68580" indent="0" algn="just">
              <a:buNone/>
            </a:pPr>
            <a:r>
              <a:rPr lang="ru-RU" dirty="0"/>
              <a:t>•	</a:t>
            </a:r>
            <a:r>
              <a:rPr lang="ru-RU" dirty="0" err="1"/>
              <a:t>зміна</a:t>
            </a:r>
            <a:r>
              <a:rPr lang="ru-RU" dirty="0"/>
              <a:t> </a:t>
            </a:r>
            <a:r>
              <a:rPr lang="ru-RU" dirty="0" err="1"/>
              <a:t>біорізноманіття</a:t>
            </a:r>
            <a:r>
              <a:rPr lang="ru-RU" dirty="0"/>
              <a:t> у глобальному </a:t>
            </a:r>
            <a:r>
              <a:rPr lang="ru-RU" dirty="0" err="1"/>
              <a:t>масштабі</a:t>
            </a:r>
            <a:r>
              <a:rPr lang="ru-RU" dirty="0"/>
              <a:t>.</a:t>
            </a:r>
          </a:p>
          <a:p>
            <a:pPr marL="68580" indent="0">
              <a:buNone/>
            </a:pPr>
            <a:endParaRPr lang="ru-RU" dirty="0"/>
          </a:p>
        </p:txBody>
      </p:sp>
    </p:spTree>
    <p:extLst>
      <p:ext uri="{BB962C8B-B14F-4D97-AF65-F5344CB8AC3E}">
        <p14:creationId xmlns:p14="http://schemas.microsoft.com/office/powerpoint/2010/main" val="2635223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064896" cy="6120680"/>
          </a:xfrm>
        </p:spPr>
        <p:txBody>
          <a:bodyPr/>
          <a:lstStyle/>
          <a:p>
            <a:pPr marL="68580" indent="0" algn="just">
              <a:buNone/>
            </a:pPr>
            <a:r>
              <a:rPr lang="ru-RU" dirty="0"/>
              <a:t>	</a:t>
            </a:r>
            <a:r>
              <a:rPr lang="ru-RU" dirty="0" err="1"/>
              <a:t>Ще</a:t>
            </a:r>
            <a:r>
              <a:rPr lang="ru-RU" dirty="0"/>
              <a:t> </a:t>
            </a:r>
            <a:r>
              <a:rPr lang="ru-RU" dirty="0" err="1"/>
              <a:t>однією</a:t>
            </a:r>
            <a:r>
              <a:rPr lang="ru-RU" dirty="0"/>
              <a:t> проблемою, </a:t>
            </a:r>
            <a:r>
              <a:rPr lang="ru-RU" dirty="0" err="1"/>
              <a:t>що</a:t>
            </a:r>
            <a:r>
              <a:rPr lang="ru-RU" dirty="0"/>
              <a:t> </a:t>
            </a:r>
            <a:r>
              <a:rPr lang="ru-RU" dirty="0" err="1"/>
              <a:t>може</a:t>
            </a:r>
            <a:r>
              <a:rPr lang="ru-RU" dirty="0"/>
              <a:t> </a:t>
            </a:r>
            <a:r>
              <a:rPr lang="ru-RU" dirty="0" err="1"/>
              <a:t>виникнути</a:t>
            </a:r>
            <a:r>
              <a:rPr lang="ru-RU" dirty="0"/>
              <a:t> при </a:t>
            </a:r>
            <a:r>
              <a:rPr lang="ru-RU" dirty="0" err="1"/>
              <a:t>вивільненні</a:t>
            </a:r>
            <a:r>
              <a:rPr lang="ru-RU" dirty="0"/>
              <a:t> </a:t>
            </a:r>
            <a:r>
              <a:rPr lang="ru-RU" dirty="0" err="1"/>
              <a:t>трансгенних</a:t>
            </a:r>
            <a:r>
              <a:rPr lang="ru-RU" dirty="0"/>
              <a:t> </a:t>
            </a:r>
            <a:r>
              <a:rPr lang="ru-RU" dirty="0" err="1"/>
              <a:t>сільськогосподарських</a:t>
            </a:r>
            <a:r>
              <a:rPr lang="ru-RU" dirty="0"/>
              <a:t> культур, є </a:t>
            </a:r>
            <a:r>
              <a:rPr lang="ru-RU" dirty="0" err="1"/>
              <a:t>самосійне</a:t>
            </a:r>
            <a:r>
              <a:rPr lang="ru-RU" dirty="0"/>
              <a:t> </a:t>
            </a:r>
            <a:r>
              <a:rPr lang="ru-RU" dirty="0" err="1"/>
              <a:t>розповсюдження</a:t>
            </a:r>
            <a:r>
              <a:rPr lang="ru-RU" dirty="0"/>
              <a:t> </a:t>
            </a:r>
            <a:r>
              <a:rPr lang="ru-RU" dirty="0" err="1"/>
              <a:t>трансгенних</a:t>
            </a:r>
            <a:r>
              <a:rPr lang="ru-RU" dirty="0"/>
              <a:t> </a:t>
            </a:r>
            <a:r>
              <a:rPr lang="ru-RU" dirty="0" err="1"/>
              <a:t>рослин</a:t>
            </a:r>
            <a:r>
              <a:rPr lang="ru-RU" dirty="0"/>
              <a:t> та </a:t>
            </a:r>
            <a:r>
              <a:rPr lang="ru-RU" dirty="0" err="1"/>
              <a:t>їх</a:t>
            </a:r>
            <a:r>
              <a:rPr lang="ru-RU" dirty="0"/>
              <a:t> </a:t>
            </a:r>
            <a:r>
              <a:rPr lang="ru-RU" dirty="0" err="1"/>
              <a:t>інва</a:t>
            </a:r>
            <a:r>
              <a:rPr lang="ru-RU" dirty="0"/>
              <a:t>- </a:t>
            </a:r>
            <a:r>
              <a:rPr lang="ru-RU" dirty="0" err="1"/>
              <a:t>зивність</a:t>
            </a:r>
            <a:r>
              <a:rPr lang="ru-RU" dirty="0"/>
              <a:t> за </a:t>
            </a:r>
            <a:r>
              <a:rPr lang="ru-RU" dirty="0" err="1"/>
              <a:t>межі</a:t>
            </a:r>
            <a:r>
              <a:rPr lang="ru-RU" dirty="0"/>
              <a:t> </a:t>
            </a:r>
            <a:r>
              <a:rPr lang="ru-RU" dirty="0" err="1"/>
              <a:t>агроценозу</a:t>
            </a:r>
            <a:r>
              <a:rPr lang="ru-RU" dirty="0"/>
              <a:t>.</a:t>
            </a:r>
          </a:p>
          <a:p>
            <a:pPr marL="68580" indent="0" algn="just">
              <a:buNone/>
            </a:pPr>
            <a:r>
              <a:rPr lang="ru-RU" dirty="0"/>
              <a:t>	</a:t>
            </a:r>
          </a:p>
          <a:p>
            <a:pPr marL="68580" indent="0" algn="just">
              <a:buNone/>
            </a:pPr>
            <a:r>
              <a:rPr lang="ru-RU" dirty="0"/>
              <a:t>	В </a:t>
            </a:r>
            <a:r>
              <a:rPr lang="ru-RU" dirty="0" err="1"/>
              <a:t>загальному</a:t>
            </a:r>
            <a:r>
              <a:rPr lang="ru-RU" dirty="0"/>
              <a:t> </a:t>
            </a:r>
            <a:r>
              <a:rPr lang="ru-RU" dirty="0" err="1"/>
              <a:t>плані</a:t>
            </a:r>
            <a:r>
              <a:rPr lang="ru-RU" dirty="0"/>
              <a:t> </a:t>
            </a:r>
            <a:r>
              <a:rPr lang="ru-RU" dirty="0" err="1"/>
              <a:t>слід</a:t>
            </a:r>
            <a:r>
              <a:rPr lang="ru-RU" dirty="0"/>
              <a:t> </a:t>
            </a:r>
            <a:r>
              <a:rPr lang="ru-RU" dirty="0" err="1"/>
              <a:t>оцінювати</a:t>
            </a:r>
            <a:r>
              <a:rPr lang="ru-RU" dirty="0"/>
              <a:t> </a:t>
            </a:r>
            <a:r>
              <a:rPr lang="uk-UA" i="1" dirty="0"/>
              <a:t>три типи потенційних ризиків:</a:t>
            </a:r>
            <a:endParaRPr lang="ru-RU" dirty="0"/>
          </a:p>
          <a:p>
            <a:pPr marL="68580" indent="0" algn="just">
              <a:buNone/>
            </a:pPr>
            <a:r>
              <a:rPr lang="ru-RU" dirty="0"/>
              <a:t>•	</a:t>
            </a:r>
            <a:r>
              <a:rPr lang="ru-RU" dirty="0" err="1"/>
              <a:t>вплив</a:t>
            </a:r>
            <a:r>
              <a:rPr lang="ru-RU" dirty="0"/>
              <a:t> на </a:t>
            </a:r>
            <a:r>
              <a:rPr lang="ru-RU" dirty="0" err="1"/>
              <a:t>здоров'я</a:t>
            </a:r>
            <a:r>
              <a:rPr lang="ru-RU" dirty="0"/>
              <a:t> </a:t>
            </a:r>
            <a:r>
              <a:rPr lang="ru-RU" dirty="0" err="1"/>
              <a:t>людини</a:t>
            </a:r>
            <a:r>
              <a:rPr lang="ru-RU" dirty="0"/>
              <a:t>;</a:t>
            </a:r>
          </a:p>
          <a:p>
            <a:pPr marL="68580" indent="0" algn="just">
              <a:buNone/>
            </a:pPr>
            <a:r>
              <a:rPr lang="ru-RU" dirty="0"/>
              <a:t>•	</a:t>
            </a:r>
            <a:r>
              <a:rPr lang="ru-RU" dirty="0" err="1"/>
              <a:t>перенесення</a:t>
            </a:r>
            <a:r>
              <a:rPr lang="ru-RU" dirty="0"/>
              <a:t> </a:t>
            </a:r>
            <a:r>
              <a:rPr lang="ru-RU" dirty="0" err="1"/>
              <a:t>генів</a:t>
            </a:r>
            <a:r>
              <a:rPr lang="ru-RU" dirty="0"/>
              <a:t> </a:t>
            </a:r>
            <a:r>
              <a:rPr lang="ru-RU" dirty="0" err="1"/>
              <a:t>іншим</a:t>
            </a:r>
            <a:r>
              <a:rPr lang="ru-RU" dirty="0"/>
              <a:t> видам </a:t>
            </a:r>
            <a:r>
              <a:rPr lang="ru-RU" dirty="0" err="1"/>
              <a:t>живих</a:t>
            </a:r>
            <a:r>
              <a:rPr lang="ru-RU" dirty="0"/>
              <a:t> </a:t>
            </a:r>
            <a:r>
              <a:rPr lang="ru-RU" dirty="0" err="1"/>
              <a:t>організмів</a:t>
            </a:r>
            <a:r>
              <a:rPr lang="ru-RU" dirty="0"/>
              <a:t> (</a:t>
            </a:r>
            <a:r>
              <a:rPr lang="ru-RU" dirty="0" err="1"/>
              <a:t>мікроорганізмам</a:t>
            </a:r>
            <a:r>
              <a:rPr lang="ru-RU" dirty="0"/>
              <a:t> і диким родичам);</a:t>
            </a:r>
          </a:p>
          <a:p>
            <a:pPr marL="68580" indent="0" algn="just">
              <a:buNone/>
            </a:pPr>
            <a:r>
              <a:rPr lang="ru-RU" dirty="0"/>
              <a:t>•	</a:t>
            </a:r>
            <a:r>
              <a:rPr lang="ru-RU" dirty="0" err="1"/>
              <a:t>довгострокові</a:t>
            </a:r>
            <a:r>
              <a:rPr lang="ru-RU" dirty="0"/>
              <a:t> </a:t>
            </a:r>
            <a:r>
              <a:rPr lang="ru-RU" dirty="0" err="1"/>
              <a:t>екологічні</a:t>
            </a:r>
            <a:r>
              <a:rPr lang="ru-RU" dirty="0"/>
              <a:t> </a:t>
            </a:r>
            <a:r>
              <a:rPr lang="ru-RU" dirty="0" err="1"/>
              <a:t>ефекти</a:t>
            </a:r>
            <a:r>
              <a:rPr lang="ru-RU" dirty="0"/>
              <a:t>.</a:t>
            </a:r>
          </a:p>
          <a:p>
            <a:pPr marL="68580" indent="0">
              <a:buNone/>
            </a:pPr>
            <a:endParaRPr lang="ru-RU" dirty="0"/>
          </a:p>
        </p:txBody>
      </p:sp>
    </p:spTree>
    <p:extLst>
      <p:ext uri="{BB962C8B-B14F-4D97-AF65-F5344CB8AC3E}">
        <p14:creationId xmlns:p14="http://schemas.microsoft.com/office/powerpoint/2010/main" val="388661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6048672"/>
          </a:xfrm>
        </p:spPr>
        <p:txBody>
          <a:bodyPr>
            <a:normAutofit fontScale="92500"/>
          </a:bodyPr>
          <a:lstStyle/>
          <a:p>
            <a:pPr marL="68580" indent="0" algn="ctr">
              <a:buNone/>
            </a:pPr>
            <a:r>
              <a:rPr lang="ru-RU" b="1" dirty="0"/>
              <a:t>4.</a:t>
            </a:r>
            <a:r>
              <a:rPr lang="ru-RU" dirty="0"/>
              <a:t> </a:t>
            </a:r>
            <a:r>
              <a:rPr lang="ru-RU" b="1" dirty="0" err="1"/>
              <a:t>Особливості</a:t>
            </a:r>
            <a:r>
              <a:rPr lang="ru-RU" b="1" dirty="0"/>
              <a:t> </a:t>
            </a:r>
            <a:r>
              <a:rPr lang="ru-RU" b="1" dirty="0" err="1"/>
              <a:t>введення</a:t>
            </a:r>
            <a:r>
              <a:rPr lang="ru-RU" b="1" dirty="0"/>
              <a:t> </a:t>
            </a:r>
            <a:r>
              <a:rPr lang="ru-RU" b="1" dirty="0" err="1"/>
              <a:t>сільського</a:t>
            </a:r>
            <a:r>
              <a:rPr lang="ru-RU" b="1" dirty="0"/>
              <a:t> </a:t>
            </a:r>
            <a:r>
              <a:rPr lang="ru-RU" b="1" dirty="0" err="1"/>
              <a:t>господарства</a:t>
            </a:r>
            <a:r>
              <a:rPr lang="ru-RU" b="1" dirty="0"/>
              <a:t> в </a:t>
            </a:r>
            <a:r>
              <a:rPr lang="ru-RU" b="1" dirty="0" err="1"/>
              <a:t>Україні</a:t>
            </a:r>
            <a:endParaRPr lang="ru-RU" b="1" dirty="0"/>
          </a:p>
          <a:p>
            <a:pPr marL="68580" indent="0" algn="just">
              <a:buNone/>
            </a:pPr>
            <a:r>
              <a:rPr lang="ru-RU" dirty="0"/>
              <a:t>	На </a:t>
            </a:r>
            <a:r>
              <a:rPr lang="ru-RU" dirty="0" err="1"/>
              <a:t>відміну</a:t>
            </a:r>
            <a:r>
              <a:rPr lang="ru-RU" dirty="0"/>
              <a:t> </a:t>
            </a:r>
            <a:r>
              <a:rPr lang="ru-RU" dirty="0" err="1"/>
              <a:t>від</a:t>
            </a:r>
            <a:r>
              <a:rPr lang="ru-RU" dirty="0"/>
              <a:t> </a:t>
            </a:r>
            <a:r>
              <a:rPr lang="ru-RU" dirty="0" err="1"/>
              <a:t>розвинутих</a:t>
            </a:r>
            <a:r>
              <a:rPr lang="ru-RU" dirty="0"/>
              <a:t> </a:t>
            </a:r>
            <a:r>
              <a:rPr lang="ru-RU" dirty="0" err="1"/>
              <a:t>країнах</a:t>
            </a:r>
            <a:r>
              <a:rPr lang="ru-RU" dirty="0"/>
              <a:t> </a:t>
            </a:r>
            <a:r>
              <a:rPr lang="ru-RU" dirty="0" err="1"/>
              <a:t>світу</a:t>
            </a:r>
            <a:r>
              <a:rPr lang="ru-RU" dirty="0"/>
              <a:t>, де </a:t>
            </a:r>
            <a:r>
              <a:rPr lang="ru-RU" dirty="0" err="1"/>
              <a:t>сільське</a:t>
            </a:r>
            <a:r>
              <a:rPr lang="ru-RU" dirty="0"/>
              <a:t> </a:t>
            </a:r>
            <a:r>
              <a:rPr lang="ru-RU" dirty="0" err="1"/>
              <a:t>господарство</a:t>
            </a:r>
            <a:r>
              <a:rPr lang="ru-RU" dirty="0"/>
              <a:t> </a:t>
            </a:r>
            <a:r>
              <a:rPr lang="ru-RU" dirty="0" err="1"/>
              <a:t>впродовж</a:t>
            </a:r>
            <a:r>
              <a:rPr lang="ru-RU" dirty="0"/>
              <a:t> </a:t>
            </a:r>
            <a:r>
              <a:rPr lang="ru-RU" dirty="0" err="1"/>
              <a:t>десятиріч</a:t>
            </a:r>
            <a:r>
              <a:rPr lang="ru-RU" dirty="0"/>
              <a:t> </a:t>
            </a:r>
            <a:r>
              <a:rPr lang="ru-RU" dirty="0" err="1"/>
              <a:t>розвивалось</a:t>
            </a:r>
            <a:r>
              <a:rPr lang="ru-RU" dirty="0"/>
              <a:t> </a:t>
            </a:r>
            <a:r>
              <a:rPr lang="ru-RU" dirty="0" err="1"/>
              <a:t>еволюційно</a:t>
            </a:r>
            <a:r>
              <a:rPr lang="ru-RU" dirty="0"/>
              <a:t> і </a:t>
            </a:r>
            <a:r>
              <a:rPr lang="ru-RU" dirty="0" err="1"/>
              <a:t>пристосовувалось</a:t>
            </a:r>
            <a:r>
              <a:rPr lang="ru-RU" dirty="0"/>
              <a:t> до </a:t>
            </a:r>
            <a:r>
              <a:rPr lang="ru-RU" dirty="0" err="1"/>
              <a:t>економічних</a:t>
            </a:r>
            <a:r>
              <a:rPr lang="ru-RU" dirty="0"/>
              <a:t> умов і природного </a:t>
            </a:r>
            <a:r>
              <a:rPr lang="ru-RU" dirty="0" err="1"/>
              <a:t>середовища</a:t>
            </a:r>
            <a:r>
              <a:rPr lang="ru-RU" dirty="0"/>
              <a:t>, </a:t>
            </a:r>
            <a:r>
              <a:rPr lang="ru-RU" dirty="0" err="1"/>
              <a:t>сільське</a:t>
            </a:r>
            <a:r>
              <a:rPr lang="ru-RU" dirty="0"/>
              <a:t> </a:t>
            </a:r>
            <a:r>
              <a:rPr lang="ru-RU" dirty="0" err="1"/>
              <a:t>господарство</a:t>
            </a:r>
            <a:r>
              <a:rPr lang="ru-RU" dirty="0"/>
              <a:t> </a:t>
            </a:r>
            <a:r>
              <a:rPr lang="ru-RU" dirty="0" err="1"/>
              <a:t>України</a:t>
            </a:r>
            <a:r>
              <a:rPr lang="ru-RU" dirty="0"/>
              <a:t> </a:t>
            </a:r>
            <a:r>
              <a:rPr lang="ru-RU" dirty="0" err="1"/>
              <a:t>характеризується</a:t>
            </a:r>
            <a:r>
              <a:rPr lang="ru-RU" dirty="0"/>
              <a:t> </a:t>
            </a:r>
            <a:r>
              <a:rPr lang="ru-RU" dirty="0" err="1"/>
              <a:t>значною</a:t>
            </a:r>
            <a:r>
              <a:rPr lang="ru-RU" dirty="0"/>
              <a:t> </a:t>
            </a:r>
            <a:r>
              <a:rPr lang="ru-RU" dirty="0" err="1"/>
              <a:t>невпорядкованістю</a:t>
            </a:r>
            <a:r>
              <a:rPr lang="ru-RU" dirty="0"/>
              <a:t> і </a:t>
            </a:r>
            <a:r>
              <a:rPr lang="ru-RU" dirty="0" err="1"/>
              <a:t>масою</a:t>
            </a:r>
            <a:r>
              <a:rPr lang="ru-RU" dirty="0"/>
              <a:t> </a:t>
            </a:r>
            <a:r>
              <a:rPr lang="ru-RU" dirty="0" err="1"/>
              <a:t>протиріч</a:t>
            </a:r>
            <a:r>
              <a:rPr lang="ru-RU" dirty="0"/>
              <a:t>. Проблема </a:t>
            </a:r>
            <a:r>
              <a:rPr lang="ru-RU" dirty="0" err="1"/>
              <a:t>збереження</a:t>
            </a:r>
            <a:r>
              <a:rPr lang="ru-RU" dirty="0"/>
              <a:t> </a:t>
            </a:r>
            <a:r>
              <a:rPr lang="ru-RU" dirty="0" err="1"/>
              <a:t>біорізноманіття</a:t>
            </a:r>
            <a:r>
              <a:rPr lang="ru-RU" dirty="0"/>
              <a:t> </a:t>
            </a:r>
            <a:r>
              <a:rPr lang="ru-RU" dirty="0" err="1"/>
              <a:t>надзвичайно</a:t>
            </a:r>
            <a:r>
              <a:rPr lang="ru-RU" dirty="0"/>
              <a:t> актуальна для </a:t>
            </a:r>
            <a:r>
              <a:rPr lang="ru-RU" dirty="0" err="1"/>
              <a:t>агроекосистем</a:t>
            </a:r>
            <a:r>
              <a:rPr lang="ru-RU" dirty="0"/>
              <a:t> </a:t>
            </a:r>
            <a:r>
              <a:rPr lang="ru-RU" dirty="0" err="1"/>
              <a:t>України</a:t>
            </a:r>
            <a:r>
              <a:rPr lang="ru-RU" dirty="0"/>
              <a:t>.</a:t>
            </a:r>
          </a:p>
          <a:p>
            <a:pPr marL="68580" indent="0" algn="just">
              <a:buNone/>
            </a:pPr>
            <a:r>
              <a:rPr lang="ru-RU" dirty="0"/>
              <a:t>	</a:t>
            </a:r>
            <a:r>
              <a:rPr lang="ru-RU" dirty="0" err="1"/>
              <a:t>Україна</a:t>
            </a:r>
            <a:r>
              <a:rPr lang="ru-RU" dirty="0"/>
              <a:t> — </a:t>
            </a:r>
            <a:r>
              <a:rPr lang="ru-RU" dirty="0" err="1"/>
              <a:t>найрозораніша</a:t>
            </a:r>
            <a:r>
              <a:rPr lang="ru-RU" dirty="0"/>
              <a:t> держава </a:t>
            </a:r>
            <a:r>
              <a:rPr lang="ru-RU" dirty="0" err="1"/>
              <a:t>Європи</a:t>
            </a:r>
            <a:r>
              <a:rPr lang="ru-RU" dirty="0"/>
              <a:t>: </a:t>
            </a:r>
            <a:r>
              <a:rPr lang="ru-RU" dirty="0" err="1"/>
              <a:t>рілля</a:t>
            </a:r>
            <a:r>
              <a:rPr lang="ru-RU" dirty="0"/>
              <a:t> </a:t>
            </a:r>
            <a:r>
              <a:rPr lang="ru-RU" dirty="0" err="1"/>
              <a:t>займає</a:t>
            </a:r>
            <a:r>
              <a:rPr lang="ru-RU" dirty="0"/>
              <a:t> 56% </a:t>
            </a:r>
            <a:r>
              <a:rPr lang="ru-RU" dirty="0" err="1"/>
              <a:t>її</a:t>
            </a:r>
            <a:r>
              <a:rPr lang="ru-RU" dirty="0"/>
              <a:t> </a:t>
            </a:r>
            <a:r>
              <a:rPr lang="ru-RU" dirty="0" err="1"/>
              <a:t>території</a:t>
            </a:r>
            <a:r>
              <a:rPr lang="ru-RU" dirty="0"/>
              <a:t> з </a:t>
            </a:r>
            <a:r>
              <a:rPr lang="ru-RU" dirty="0" err="1"/>
              <a:t>найбільшою</a:t>
            </a:r>
            <a:r>
              <a:rPr lang="ru-RU" dirty="0"/>
              <a:t> </a:t>
            </a:r>
            <a:r>
              <a:rPr lang="ru-RU" dirty="0" err="1"/>
              <a:t>площею</a:t>
            </a:r>
            <a:r>
              <a:rPr lang="ru-RU" dirty="0"/>
              <a:t> </a:t>
            </a:r>
            <a:r>
              <a:rPr lang="ru-RU" dirty="0" err="1"/>
              <a:t>еродованих</a:t>
            </a:r>
            <a:r>
              <a:rPr lang="ru-RU" dirty="0"/>
              <a:t> земель (до 30% </a:t>
            </a:r>
            <a:r>
              <a:rPr lang="ru-RU" dirty="0" err="1"/>
              <a:t>орних</a:t>
            </a:r>
            <a:r>
              <a:rPr lang="ru-RU" dirty="0"/>
              <a:t>). На </a:t>
            </a:r>
            <a:r>
              <a:rPr lang="ru-RU" dirty="0" err="1"/>
              <a:t>кінець</a:t>
            </a:r>
            <a:r>
              <a:rPr lang="ru-RU" dirty="0"/>
              <a:t> XX ст. </a:t>
            </a:r>
            <a:r>
              <a:rPr lang="ru-RU" dirty="0" err="1"/>
              <a:t>площа</a:t>
            </a:r>
            <a:r>
              <a:rPr lang="ru-RU" dirty="0"/>
              <a:t> </a:t>
            </a:r>
            <a:r>
              <a:rPr lang="ru-RU" dirty="0" err="1"/>
              <a:t>природної</a:t>
            </a:r>
            <a:r>
              <a:rPr lang="ru-RU" dirty="0"/>
              <a:t> </a:t>
            </a:r>
            <a:r>
              <a:rPr lang="ru-RU" dirty="0" err="1"/>
              <a:t>рослинності</a:t>
            </a:r>
            <a:r>
              <a:rPr lang="ru-RU" dirty="0"/>
              <a:t> у </a:t>
            </a:r>
            <a:r>
              <a:rPr lang="ru-RU" dirty="0" err="1"/>
              <a:t>світі</a:t>
            </a:r>
            <a:r>
              <a:rPr lang="ru-RU" dirty="0"/>
              <a:t> становила 1,8 га на </a:t>
            </a:r>
            <a:r>
              <a:rPr lang="ru-RU" dirty="0" err="1"/>
              <a:t>людину</a:t>
            </a:r>
            <a:r>
              <a:rPr lang="ru-RU" dirty="0"/>
              <a:t>, а в </a:t>
            </a:r>
            <a:r>
              <a:rPr lang="ru-RU" dirty="0" err="1"/>
              <a:t>Україні</a:t>
            </a:r>
            <a:r>
              <a:rPr lang="ru-RU" dirty="0"/>
              <a:t> — </a:t>
            </a:r>
            <a:r>
              <a:rPr lang="ru-RU" dirty="0" err="1"/>
              <a:t>лише</a:t>
            </a:r>
            <a:r>
              <a:rPr lang="ru-RU" dirty="0"/>
              <a:t> 0,36 га. </a:t>
            </a:r>
            <a:r>
              <a:rPr lang="ru-RU" dirty="0" err="1"/>
              <a:t>Землі</a:t>
            </a:r>
            <a:r>
              <a:rPr lang="ru-RU" dirty="0"/>
              <a:t> </a:t>
            </a:r>
            <a:r>
              <a:rPr lang="ru-RU" dirty="0" err="1"/>
              <a:t>сільськогосподарського</a:t>
            </a:r>
            <a:r>
              <a:rPr lang="ru-RU" dirty="0"/>
              <a:t> </a:t>
            </a:r>
            <a:r>
              <a:rPr lang="ru-RU" dirty="0" err="1"/>
              <a:t>призначення</a:t>
            </a:r>
            <a:r>
              <a:rPr lang="ru-RU" dirty="0"/>
              <a:t> </a:t>
            </a:r>
            <a:r>
              <a:rPr lang="ru-RU" dirty="0" err="1"/>
              <a:t>займають</a:t>
            </a:r>
            <a:r>
              <a:rPr lang="ru-RU" dirty="0"/>
              <a:t> 71,2% </a:t>
            </a:r>
            <a:r>
              <a:rPr lang="ru-RU" dirty="0" err="1"/>
              <a:t>території</a:t>
            </a:r>
            <a:r>
              <a:rPr lang="ru-RU" dirty="0"/>
              <a:t> </a:t>
            </a:r>
            <a:r>
              <a:rPr lang="ru-RU" dirty="0" err="1"/>
              <a:t>України</a:t>
            </a:r>
            <a:r>
              <a:rPr lang="ru-RU" dirty="0"/>
              <a:t>.</a:t>
            </a:r>
          </a:p>
          <a:p>
            <a:pPr marL="68580" indent="0">
              <a:buNone/>
            </a:pPr>
            <a:endParaRPr lang="ru-RU" dirty="0"/>
          </a:p>
        </p:txBody>
      </p:sp>
    </p:spTree>
    <p:extLst>
      <p:ext uri="{BB962C8B-B14F-4D97-AF65-F5344CB8AC3E}">
        <p14:creationId xmlns:p14="http://schemas.microsoft.com/office/powerpoint/2010/main" val="3435802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136904" cy="6192688"/>
          </a:xfrm>
        </p:spPr>
        <p:txBody>
          <a:bodyPr/>
          <a:lstStyle/>
          <a:p>
            <a:pPr marL="68580" indent="0" algn="just">
              <a:buNone/>
            </a:pPr>
            <a:r>
              <a:rPr lang="ru-RU" dirty="0"/>
              <a:t>	</a:t>
            </a:r>
          </a:p>
          <a:p>
            <a:pPr marL="68580" indent="0" algn="just">
              <a:buNone/>
            </a:pPr>
            <a:r>
              <a:rPr lang="ru-RU" dirty="0"/>
              <a:t>	В </a:t>
            </a:r>
            <a:r>
              <a:rPr lang="ru-RU" dirty="0" err="1"/>
              <a:t>Україні</a:t>
            </a:r>
            <a:r>
              <a:rPr lang="ru-RU" dirty="0"/>
              <a:t> </a:t>
            </a:r>
            <a:r>
              <a:rPr lang="ru-RU" dirty="0" err="1"/>
              <a:t>впродовж</a:t>
            </a:r>
            <a:r>
              <a:rPr lang="ru-RU" dirty="0"/>
              <a:t> </a:t>
            </a:r>
            <a:r>
              <a:rPr lang="ru-RU" dirty="0" err="1"/>
              <a:t>тривалого</a:t>
            </a:r>
            <a:r>
              <a:rPr lang="ru-RU" dirty="0"/>
              <a:t> часу </a:t>
            </a:r>
            <a:r>
              <a:rPr lang="ru-RU" dirty="0" err="1"/>
              <a:t>суцільно</a:t>
            </a:r>
            <a:r>
              <a:rPr lang="ru-RU" dirty="0"/>
              <a:t> </a:t>
            </a:r>
            <a:r>
              <a:rPr lang="ru-RU" dirty="0" err="1"/>
              <a:t>застосовується</a:t>
            </a:r>
            <a:r>
              <a:rPr lang="ru-RU" dirty="0"/>
              <a:t> </a:t>
            </a:r>
            <a:r>
              <a:rPr lang="ru-RU" dirty="0" err="1"/>
              <a:t>полицева</a:t>
            </a:r>
            <a:r>
              <a:rPr lang="ru-RU" dirty="0"/>
              <a:t> (з </a:t>
            </a:r>
            <a:r>
              <a:rPr lang="ru-RU" dirty="0" err="1"/>
              <a:t>обертанням</a:t>
            </a:r>
            <a:r>
              <a:rPr lang="ru-RU" dirty="0"/>
              <a:t> </a:t>
            </a:r>
            <a:r>
              <a:rPr lang="ru-RU" dirty="0" err="1"/>
              <a:t>скиби</a:t>
            </a:r>
            <a:r>
              <a:rPr lang="ru-RU" dirty="0"/>
              <a:t>) </a:t>
            </a:r>
            <a:r>
              <a:rPr lang="ru-RU" dirty="0" err="1"/>
              <a:t>оранка</a:t>
            </a:r>
            <a:r>
              <a:rPr lang="ru-RU" dirty="0"/>
              <a:t>, </a:t>
            </a:r>
            <a:r>
              <a:rPr lang="ru-RU" dirty="0" err="1"/>
              <a:t>під</a:t>
            </a:r>
            <a:r>
              <a:rPr lang="ru-RU" dirty="0"/>
              <a:t> </a:t>
            </a:r>
            <a:r>
              <a:rPr lang="ru-RU" dirty="0" err="1"/>
              <a:t>ріллю</a:t>
            </a:r>
            <a:r>
              <a:rPr lang="ru-RU" dirty="0"/>
              <a:t> </a:t>
            </a:r>
            <a:r>
              <a:rPr lang="ru-RU" dirty="0" err="1"/>
              <a:t>використовуються</a:t>
            </a:r>
            <a:r>
              <a:rPr lang="ru-RU" dirty="0"/>
              <a:t> </a:t>
            </a:r>
            <a:r>
              <a:rPr lang="ru-RU" dirty="0" err="1"/>
              <a:t>схилові</a:t>
            </a:r>
            <a:r>
              <a:rPr lang="ru-RU" dirty="0"/>
              <a:t> </a:t>
            </a:r>
            <a:r>
              <a:rPr lang="ru-RU" dirty="0" err="1"/>
              <a:t>землі</a:t>
            </a:r>
            <a:r>
              <a:rPr lang="ru-RU" dirty="0"/>
              <a:t> та </a:t>
            </a:r>
            <a:r>
              <a:rPr lang="ru-RU" dirty="0" err="1"/>
              <a:t>заплави</a:t>
            </a:r>
            <a:r>
              <a:rPr lang="ru-RU" dirty="0"/>
              <a:t> </a:t>
            </a:r>
            <a:r>
              <a:rPr lang="ru-RU" dirty="0" err="1"/>
              <a:t>малих</a:t>
            </a:r>
            <a:r>
              <a:rPr lang="ru-RU" dirty="0"/>
              <a:t> </a:t>
            </a:r>
            <a:r>
              <a:rPr lang="ru-RU" dirty="0" err="1"/>
              <a:t>річок</a:t>
            </a:r>
            <a:r>
              <a:rPr lang="ru-RU" dirty="0"/>
              <a:t>. </a:t>
            </a:r>
            <a:r>
              <a:rPr lang="ru-RU" dirty="0" err="1"/>
              <a:t>Неконтрольоване</a:t>
            </a:r>
            <a:r>
              <a:rPr lang="ru-RU" dirty="0"/>
              <a:t> </a:t>
            </a:r>
            <a:r>
              <a:rPr lang="ru-RU" dirty="0" err="1"/>
              <a:t>використання</a:t>
            </a:r>
            <a:r>
              <a:rPr lang="ru-RU" dirty="0"/>
              <a:t> </a:t>
            </a:r>
            <a:r>
              <a:rPr lang="ru-RU" dirty="0" err="1"/>
              <a:t>сучасних</a:t>
            </a:r>
            <a:r>
              <a:rPr lang="ru-RU" dirty="0"/>
              <a:t> </a:t>
            </a:r>
            <a:r>
              <a:rPr lang="ru-RU" dirty="0" err="1"/>
              <a:t>засобів</a:t>
            </a:r>
            <a:r>
              <a:rPr lang="ru-RU" dirty="0"/>
              <a:t> </a:t>
            </a:r>
            <a:r>
              <a:rPr lang="ru-RU" dirty="0" err="1"/>
              <a:t>інтенсифікації</a:t>
            </a:r>
            <a:r>
              <a:rPr lang="ru-RU" dirty="0"/>
              <a:t> </a:t>
            </a:r>
            <a:r>
              <a:rPr lang="ru-RU" dirty="0" err="1"/>
              <a:t>сільськогосподарського</a:t>
            </a:r>
            <a:r>
              <a:rPr lang="ru-RU" dirty="0"/>
              <a:t> </a:t>
            </a:r>
            <a:r>
              <a:rPr lang="ru-RU" dirty="0" err="1"/>
              <a:t>виробництва</a:t>
            </a:r>
            <a:r>
              <a:rPr lang="ru-RU" dirty="0"/>
              <a:t>, в першу </a:t>
            </a:r>
            <a:r>
              <a:rPr lang="ru-RU" dirty="0" err="1"/>
              <a:t>чергу</a:t>
            </a:r>
            <a:r>
              <a:rPr lang="ru-RU" dirty="0"/>
              <a:t>, </a:t>
            </a:r>
            <a:r>
              <a:rPr lang="ru-RU" dirty="0" err="1"/>
              <a:t>потужної</a:t>
            </a:r>
            <a:r>
              <a:rPr lang="ru-RU" dirty="0"/>
              <a:t> </a:t>
            </a:r>
            <a:r>
              <a:rPr lang="ru-RU" dirty="0" err="1"/>
              <a:t>важкої</a:t>
            </a:r>
            <a:r>
              <a:rPr lang="ru-RU" dirty="0"/>
              <a:t> </a:t>
            </a:r>
            <a:r>
              <a:rPr lang="ru-RU" dirty="0" err="1"/>
              <a:t>техніки</a:t>
            </a:r>
            <a:r>
              <a:rPr lang="ru-RU" dirty="0"/>
              <a:t>, </a:t>
            </a:r>
            <a:r>
              <a:rPr lang="ru-RU" dirty="0" err="1"/>
              <a:t>синтетичних</a:t>
            </a:r>
            <a:r>
              <a:rPr lang="ru-RU" dirty="0"/>
              <a:t> добрив і </a:t>
            </a:r>
            <a:r>
              <a:rPr lang="ru-RU" dirty="0" err="1"/>
              <a:t>пестицидів</a:t>
            </a:r>
            <a:r>
              <a:rPr lang="ru-RU" dirty="0"/>
              <a:t>, </a:t>
            </a:r>
            <a:r>
              <a:rPr lang="ru-RU" dirty="0" err="1"/>
              <a:t>призвело</a:t>
            </a:r>
            <a:r>
              <a:rPr lang="ru-RU" dirty="0"/>
              <a:t> до </a:t>
            </a:r>
            <a:r>
              <a:rPr lang="ru-RU" dirty="0" err="1"/>
              <a:t>втрати</a:t>
            </a:r>
            <a:r>
              <a:rPr lang="ru-RU" dirty="0"/>
              <a:t> </a:t>
            </a:r>
            <a:r>
              <a:rPr lang="ru-RU" dirty="0" err="1"/>
              <a:t>екологічної</a:t>
            </a:r>
            <a:r>
              <a:rPr lang="ru-RU" dirty="0"/>
              <a:t> </a:t>
            </a:r>
            <a:r>
              <a:rPr lang="ru-RU" dirty="0" err="1"/>
              <a:t>рівноваги</a:t>
            </a:r>
            <a:r>
              <a:rPr lang="ru-RU" dirty="0"/>
              <a:t> </a:t>
            </a:r>
            <a:r>
              <a:rPr lang="ru-RU" dirty="0" err="1"/>
              <a:t>грунтів</a:t>
            </a:r>
            <a:r>
              <a:rPr lang="ru-RU" dirty="0"/>
              <a:t>, </a:t>
            </a:r>
            <a:r>
              <a:rPr lang="ru-RU" dirty="0" err="1"/>
              <a:t>що</a:t>
            </a:r>
            <a:r>
              <a:rPr lang="ru-RU" dirty="0"/>
              <a:t> </a:t>
            </a:r>
            <a:r>
              <a:rPr lang="ru-RU" dirty="0" err="1"/>
              <a:t>проявляється</a:t>
            </a:r>
            <a:r>
              <a:rPr lang="ru-RU" dirty="0"/>
              <a:t> в </a:t>
            </a:r>
            <a:r>
              <a:rPr lang="ru-RU" dirty="0" err="1"/>
              <a:t>дедалі</a:t>
            </a:r>
            <a:r>
              <a:rPr lang="ru-RU" dirty="0"/>
              <a:t> </a:t>
            </a:r>
            <a:r>
              <a:rPr lang="ru-RU" dirty="0" err="1"/>
              <a:t>більшому</a:t>
            </a:r>
            <a:r>
              <a:rPr lang="ru-RU" dirty="0"/>
              <a:t> </a:t>
            </a:r>
            <a:r>
              <a:rPr lang="ru-RU" dirty="0" err="1"/>
              <a:t>їх</a:t>
            </a:r>
            <a:r>
              <a:rPr lang="ru-RU" dirty="0"/>
              <a:t> </a:t>
            </a:r>
            <a:r>
              <a:rPr lang="ru-RU" dirty="0" err="1"/>
              <a:t>забрудненні</a:t>
            </a:r>
            <a:r>
              <a:rPr lang="ru-RU" dirty="0"/>
              <a:t> </a:t>
            </a:r>
            <a:r>
              <a:rPr lang="ru-RU" dirty="0" err="1"/>
              <a:t>радіонуклідами</a:t>
            </a:r>
            <a:r>
              <a:rPr lang="ru-RU" dirty="0"/>
              <a:t>, </a:t>
            </a:r>
            <a:r>
              <a:rPr lang="ru-RU" dirty="0" err="1"/>
              <a:t>важкими</a:t>
            </a:r>
            <a:r>
              <a:rPr lang="ru-RU" dirty="0"/>
              <a:t> </a:t>
            </a:r>
            <a:r>
              <a:rPr lang="ru-RU" dirty="0" err="1"/>
              <a:t>металами</a:t>
            </a:r>
            <a:r>
              <a:rPr lang="ru-RU" dirty="0"/>
              <a:t>, пестицидами, </a:t>
            </a:r>
            <a:r>
              <a:rPr lang="ru-RU" dirty="0" err="1"/>
              <a:t>хімічними</a:t>
            </a:r>
            <a:r>
              <a:rPr lang="ru-RU" dirty="0"/>
              <a:t> </a:t>
            </a:r>
            <a:r>
              <a:rPr lang="ru-RU" dirty="0" err="1"/>
              <a:t>речовинами</a:t>
            </a:r>
            <a:r>
              <a:rPr lang="ru-RU" dirty="0"/>
              <a:t>, </a:t>
            </a:r>
            <a:r>
              <a:rPr lang="ru-RU" dirty="0" err="1"/>
              <a:t>ослабленні</a:t>
            </a:r>
            <a:r>
              <a:rPr lang="ru-RU" dirty="0"/>
              <a:t> </a:t>
            </a:r>
            <a:r>
              <a:rPr lang="ru-RU" dirty="0" err="1"/>
              <a:t>процесів</a:t>
            </a:r>
            <a:r>
              <a:rPr lang="ru-RU" dirty="0"/>
              <a:t> </a:t>
            </a:r>
            <a:r>
              <a:rPr lang="ru-RU" dirty="0" err="1"/>
              <a:t>саморегуляції</a:t>
            </a:r>
            <a:r>
              <a:rPr lang="ru-RU" dirty="0"/>
              <a:t>, </a:t>
            </a:r>
            <a:r>
              <a:rPr lang="ru-RU" dirty="0" err="1"/>
              <a:t>що</a:t>
            </a:r>
            <a:r>
              <a:rPr lang="ru-RU" dirty="0"/>
              <a:t> лежать в </a:t>
            </a:r>
            <a:r>
              <a:rPr lang="ru-RU" dirty="0" err="1"/>
              <a:t>основі</a:t>
            </a:r>
            <a:r>
              <a:rPr lang="ru-RU" dirty="0"/>
              <a:t> </a:t>
            </a:r>
            <a:r>
              <a:rPr lang="ru-RU" dirty="0" err="1"/>
              <a:t>відтворення</a:t>
            </a:r>
            <a:r>
              <a:rPr lang="ru-RU" dirty="0"/>
              <a:t> </a:t>
            </a:r>
            <a:r>
              <a:rPr lang="ru-RU" dirty="0" err="1"/>
              <a:t>родючості</a:t>
            </a:r>
            <a:r>
              <a:rPr lang="ru-RU" dirty="0"/>
              <a:t> </a:t>
            </a:r>
            <a:r>
              <a:rPr lang="ru-RU" dirty="0" err="1"/>
              <a:t>грунтів</a:t>
            </a:r>
            <a:r>
              <a:rPr lang="ru-RU" dirty="0"/>
              <a:t>.</a:t>
            </a:r>
          </a:p>
          <a:p>
            <a:pPr marL="68580" indent="0">
              <a:buNone/>
            </a:pPr>
            <a:endParaRPr lang="ru-RU" dirty="0"/>
          </a:p>
        </p:txBody>
      </p:sp>
    </p:spTree>
    <p:extLst>
      <p:ext uri="{BB962C8B-B14F-4D97-AF65-F5344CB8AC3E}">
        <p14:creationId xmlns:p14="http://schemas.microsoft.com/office/powerpoint/2010/main" val="115517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96944" cy="6192688"/>
          </a:xfrm>
        </p:spPr>
        <p:txBody>
          <a:bodyPr/>
          <a:lstStyle/>
          <a:p>
            <a:pPr marL="68580" indent="0">
              <a:buNone/>
            </a:pPr>
            <a:r>
              <a:rPr lang="ru-RU" b="1" dirty="0"/>
              <a:t>	</a:t>
            </a:r>
            <a:r>
              <a:rPr lang="ru-RU" b="1" dirty="0" err="1"/>
              <a:t>Питання</a:t>
            </a:r>
            <a:r>
              <a:rPr lang="ru-RU" b="1" dirty="0"/>
              <a:t>, </a:t>
            </a:r>
            <a:r>
              <a:rPr lang="ru-RU" b="1" dirty="0" err="1"/>
              <a:t>які</a:t>
            </a:r>
            <a:r>
              <a:rPr lang="ru-RU" b="1" dirty="0"/>
              <a:t> </a:t>
            </a:r>
            <a:r>
              <a:rPr lang="ru-RU" b="1" dirty="0" err="1"/>
              <a:t>розглядаються</a:t>
            </a:r>
            <a:r>
              <a:rPr lang="ru-RU" b="1" dirty="0"/>
              <a:t> на </a:t>
            </a:r>
            <a:r>
              <a:rPr lang="ru-RU" b="1" dirty="0" err="1"/>
              <a:t>цьому</a:t>
            </a:r>
            <a:r>
              <a:rPr lang="ru-RU" b="1" dirty="0"/>
              <a:t> </a:t>
            </a:r>
            <a:r>
              <a:rPr lang="ru-RU" b="1" dirty="0" err="1"/>
              <a:t>занятті</a:t>
            </a:r>
            <a:r>
              <a:rPr lang="ru-RU" b="1" dirty="0"/>
              <a:t>:</a:t>
            </a:r>
          </a:p>
          <a:p>
            <a:pPr marL="68580" indent="0">
              <a:buNone/>
            </a:pPr>
            <a:endParaRPr lang="ru-RU" b="1" dirty="0"/>
          </a:p>
          <a:p>
            <a:pPr marL="68580" indent="0" algn="just">
              <a:buNone/>
            </a:pPr>
            <a:r>
              <a:rPr lang="ru-RU" b="1" dirty="0"/>
              <a:t>	1. </a:t>
            </a:r>
            <a:r>
              <a:rPr lang="ru-RU" b="1" dirty="0" err="1"/>
              <a:t>Агроекосистеми</a:t>
            </a:r>
            <a:r>
              <a:rPr lang="ru-RU" b="1" dirty="0"/>
              <a:t>, </a:t>
            </a:r>
            <a:r>
              <a:rPr lang="ru-RU" b="1" dirty="0" err="1"/>
              <a:t>їх</a:t>
            </a:r>
            <a:r>
              <a:rPr lang="ru-RU" b="1" dirty="0"/>
              <a:t> </a:t>
            </a:r>
            <a:r>
              <a:rPr lang="ru-RU" b="1" dirty="0" err="1"/>
              <a:t>місце</a:t>
            </a:r>
            <a:r>
              <a:rPr lang="ru-RU" b="1" dirty="0"/>
              <a:t> в </a:t>
            </a:r>
            <a:r>
              <a:rPr lang="ru-RU" b="1" dirty="0" err="1"/>
              <a:t>системі</a:t>
            </a:r>
            <a:r>
              <a:rPr lang="ru-RU" b="1" dirty="0"/>
              <a:t> природного </a:t>
            </a:r>
            <a:r>
              <a:rPr lang="ru-RU" b="1" dirty="0" err="1"/>
              <a:t>біорізноманіття</a:t>
            </a:r>
            <a:r>
              <a:rPr lang="ru-RU" b="1" dirty="0"/>
              <a:t>.</a:t>
            </a:r>
          </a:p>
          <a:p>
            <a:pPr marL="68580" indent="0" algn="just">
              <a:buNone/>
            </a:pPr>
            <a:r>
              <a:rPr lang="ru-RU" b="1" dirty="0"/>
              <a:t>	2. </a:t>
            </a:r>
            <a:r>
              <a:rPr lang="ru-RU" b="1" dirty="0" err="1"/>
              <a:t>Негативні</a:t>
            </a:r>
            <a:r>
              <a:rPr lang="ru-RU" b="1" dirty="0"/>
              <a:t> </a:t>
            </a:r>
            <a:r>
              <a:rPr lang="ru-RU" b="1" dirty="0" err="1"/>
              <a:t>аспекти</a:t>
            </a:r>
            <a:r>
              <a:rPr lang="ru-RU" b="1" dirty="0"/>
              <a:t> </a:t>
            </a:r>
            <a:r>
              <a:rPr lang="ru-RU" b="1" dirty="0" err="1"/>
              <a:t>сільськогосподарської</a:t>
            </a:r>
            <a:r>
              <a:rPr lang="ru-RU" b="1" dirty="0"/>
              <a:t> </a:t>
            </a:r>
            <a:r>
              <a:rPr lang="ru-RU" b="1" dirty="0" err="1"/>
              <a:t>діяльності</a:t>
            </a:r>
            <a:r>
              <a:rPr lang="ru-RU" b="1" dirty="0"/>
              <a:t>.</a:t>
            </a:r>
          </a:p>
          <a:p>
            <a:pPr marL="68580" indent="0" algn="just">
              <a:buNone/>
            </a:pPr>
            <a:r>
              <a:rPr lang="ru-RU" b="1" dirty="0"/>
              <a:t>	3. Проблема </a:t>
            </a:r>
            <a:r>
              <a:rPr lang="ru-RU" b="1" dirty="0" err="1"/>
              <a:t>втрати</a:t>
            </a:r>
            <a:r>
              <a:rPr lang="ru-RU" b="1" dirty="0"/>
              <a:t> </a:t>
            </a:r>
            <a:r>
              <a:rPr lang="ru-RU" b="1" dirty="0" err="1"/>
              <a:t>генетичного</a:t>
            </a:r>
            <a:r>
              <a:rPr lang="ru-RU" b="1" dirty="0"/>
              <a:t> </a:t>
            </a:r>
            <a:r>
              <a:rPr lang="ru-RU" b="1" dirty="0" err="1"/>
              <a:t>різноманіття</a:t>
            </a:r>
            <a:r>
              <a:rPr lang="ru-RU" b="1" dirty="0"/>
              <a:t> </a:t>
            </a:r>
            <a:r>
              <a:rPr lang="ru-RU" b="1" dirty="0" err="1"/>
              <a:t>культурних</a:t>
            </a:r>
            <a:r>
              <a:rPr lang="ru-RU" b="1" dirty="0"/>
              <a:t> </a:t>
            </a:r>
            <a:r>
              <a:rPr lang="ru-RU" b="1" dirty="0" err="1"/>
              <a:t>рослин</a:t>
            </a:r>
            <a:r>
              <a:rPr lang="ru-RU" b="1" dirty="0"/>
              <a:t> і </a:t>
            </a:r>
            <a:r>
              <a:rPr lang="ru-RU" b="1" dirty="0" err="1"/>
              <a:t>свійських</a:t>
            </a:r>
            <a:r>
              <a:rPr lang="ru-RU" b="1" dirty="0"/>
              <a:t> </a:t>
            </a:r>
            <a:r>
              <a:rPr lang="ru-RU" b="1" dirty="0" err="1"/>
              <a:t>тварин</a:t>
            </a:r>
            <a:r>
              <a:rPr lang="ru-RU" b="1" dirty="0"/>
              <a:t>. </a:t>
            </a:r>
            <a:r>
              <a:rPr lang="ru-RU" b="1" dirty="0" err="1"/>
              <a:t>Проблеми</a:t>
            </a:r>
            <a:r>
              <a:rPr lang="ru-RU" b="1" dirty="0"/>
              <a:t> </a:t>
            </a:r>
            <a:r>
              <a:rPr lang="ru-RU" b="1" dirty="0" err="1"/>
              <a:t>генної</a:t>
            </a:r>
            <a:r>
              <a:rPr lang="ru-RU" b="1" dirty="0"/>
              <a:t> </a:t>
            </a:r>
            <a:r>
              <a:rPr lang="ru-RU" b="1" dirty="0" err="1"/>
              <a:t>інженерії</a:t>
            </a:r>
            <a:r>
              <a:rPr lang="ru-RU" b="1" dirty="0"/>
              <a:t>.</a:t>
            </a:r>
          </a:p>
          <a:p>
            <a:pPr marL="68580" indent="0" algn="just">
              <a:buNone/>
            </a:pPr>
            <a:r>
              <a:rPr lang="ru-RU" b="1" dirty="0"/>
              <a:t>	4. </a:t>
            </a:r>
            <a:r>
              <a:rPr lang="ru-RU" b="1" dirty="0" err="1"/>
              <a:t>Особливості</a:t>
            </a:r>
            <a:r>
              <a:rPr lang="ru-RU" b="1" dirty="0"/>
              <a:t> </a:t>
            </a:r>
            <a:r>
              <a:rPr lang="ru-RU" b="1" dirty="0" err="1"/>
              <a:t>введення</a:t>
            </a:r>
            <a:r>
              <a:rPr lang="ru-RU" b="1" dirty="0"/>
              <a:t> </a:t>
            </a:r>
            <a:r>
              <a:rPr lang="ru-RU" b="1" dirty="0" err="1"/>
              <a:t>сільського</a:t>
            </a:r>
            <a:r>
              <a:rPr lang="ru-RU" b="1" dirty="0"/>
              <a:t> </a:t>
            </a:r>
            <a:r>
              <a:rPr lang="ru-RU" b="1" dirty="0" err="1"/>
              <a:t>господарства</a:t>
            </a:r>
            <a:r>
              <a:rPr lang="ru-RU" b="1" dirty="0"/>
              <a:t> в </a:t>
            </a:r>
            <a:r>
              <a:rPr lang="ru-RU" b="1" dirty="0" err="1"/>
              <a:t>Україні</a:t>
            </a:r>
            <a:r>
              <a:rPr lang="ru-RU" b="1" dirty="0"/>
              <a:t>.</a:t>
            </a:r>
          </a:p>
          <a:p>
            <a:pPr marL="68580" indent="0" algn="just">
              <a:buNone/>
            </a:pPr>
            <a:r>
              <a:rPr lang="ru-RU" b="1" dirty="0"/>
              <a:t>	5. </a:t>
            </a:r>
            <a:r>
              <a:rPr lang="ru-RU" b="1" dirty="0" err="1"/>
              <a:t>Методи</a:t>
            </a:r>
            <a:r>
              <a:rPr lang="ru-RU" b="1" dirty="0"/>
              <a:t> </a:t>
            </a:r>
            <a:r>
              <a:rPr lang="ru-RU" b="1" dirty="0" err="1"/>
              <a:t>збереження</a:t>
            </a:r>
            <a:r>
              <a:rPr lang="ru-RU" b="1" dirty="0"/>
              <a:t> </a:t>
            </a:r>
            <a:r>
              <a:rPr lang="ru-RU" b="1" dirty="0" err="1"/>
              <a:t>біорізноманіття</a:t>
            </a:r>
            <a:r>
              <a:rPr lang="ru-RU" b="1" dirty="0"/>
              <a:t> в </a:t>
            </a:r>
            <a:r>
              <a:rPr lang="ru-RU" b="1" dirty="0" err="1"/>
              <a:t>агроландшафтах</a:t>
            </a:r>
            <a:r>
              <a:rPr lang="ru-RU" b="1" dirty="0"/>
              <a:t>.</a:t>
            </a:r>
          </a:p>
          <a:p>
            <a:pPr marL="68580" indent="0">
              <a:buNone/>
            </a:pPr>
            <a:endParaRPr lang="ru-RU" dirty="0"/>
          </a:p>
        </p:txBody>
      </p:sp>
    </p:spTree>
    <p:extLst>
      <p:ext uri="{BB962C8B-B14F-4D97-AF65-F5344CB8AC3E}">
        <p14:creationId xmlns:p14="http://schemas.microsoft.com/office/powerpoint/2010/main" val="2935472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08912" cy="6192688"/>
          </a:xfrm>
        </p:spPr>
        <p:txBody>
          <a:bodyPr/>
          <a:lstStyle/>
          <a:p>
            <a:pPr marL="68580" indent="0" algn="just">
              <a:buNone/>
            </a:pPr>
            <a:r>
              <a:rPr lang="ru-RU" dirty="0"/>
              <a:t>	</a:t>
            </a:r>
            <a:r>
              <a:rPr lang="ru-RU" dirty="0" err="1"/>
              <a:t>Використання</a:t>
            </a:r>
            <a:r>
              <a:rPr lang="ru-RU" dirty="0"/>
              <a:t> в </a:t>
            </a:r>
            <a:r>
              <a:rPr lang="ru-RU" dirty="0" err="1"/>
              <a:t>Україні</a:t>
            </a:r>
            <a:r>
              <a:rPr lang="ru-RU" dirty="0"/>
              <a:t> </a:t>
            </a:r>
            <a:r>
              <a:rPr lang="ru-RU" dirty="0" err="1"/>
              <a:t>вкрай</a:t>
            </a:r>
            <a:r>
              <a:rPr lang="ru-RU" dirty="0"/>
              <a:t> </a:t>
            </a:r>
            <a:r>
              <a:rPr lang="ru-RU" dirty="0" err="1"/>
              <a:t>екологічно</a:t>
            </a:r>
            <a:r>
              <a:rPr lang="ru-RU" dirty="0"/>
              <a:t> </a:t>
            </a:r>
            <a:r>
              <a:rPr lang="ru-RU" dirty="0" err="1"/>
              <a:t>шкідливих</a:t>
            </a:r>
            <a:r>
              <a:rPr lang="ru-RU" dirty="0"/>
              <a:t> та </a:t>
            </a:r>
            <a:r>
              <a:rPr lang="ru-RU" dirty="0" err="1"/>
              <a:t>недосконалих</a:t>
            </a:r>
            <a:r>
              <a:rPr lang="ru-RU" dirty="0"/>
              <a:t> </a:t>
            </a:r>
            <a:r>
              <a:rPr lang="ru-RU" dirty="0" err="1"/>
              <a:t>аграрних</a:t>
            </a:r>
            <a:r>
              <a:rPr lang="ru-RU" dirty="0"/>
              <a:t> </a:t>
            </a:r>
            <a:r>
              <a:rPr lang="ru-RU" dirty="0" err="1"/>
              <a:t>технологій</a:t>
            </a:r>
            <a:r>
              <a:rPr lang="ru-RU" dirty="0"/>
              <a:t> </a:t>
            </a:r>
            <a:r>
              <a:rPr lang="ru-RU" dirty="0" err="1"/>
              <a:t>призводить</a:t>
            </a:r>
            <a:r>
              <a:rPr lang="ru-RU" dirty="0"/>
              <a:t> до </a:t>
            </a:r>
            <a:r>
              <a:rPr lang="ru-RU" dirty="0" err="1"/>
              <a:t>катастрофічних</a:t>
            </a:r>
            <a:r>
              <a:rPr lang="ru-RU" dirty="0"/>
              <a:t> </a:t>
            </a:r>
            <a:r>
              <a:rPr lang="ru-RU" dirty="0" err="1"/>
              <a:t>втрат</a:t>
            </a:r>
            <a:r>
              <a:rPr lang="ru-RU" dirty="0"/>
              <a:t> земель </a:t>
            </a:r>
            <a:r>
              <a:rPr lang="ru-RU" dirty="0" err="1"/>
              <a:t>від</a:t>
            </a:r>
            <a:r>
              <a:rPr lang="ru-RU" dirty="0"/>
              <a:t> </a:t>
            </a:r>
            <a:r>
              <a:rPr lang="ru-RU" dirty="0" err="1"/>
              <a:t>водної</a:t>
            </a:r>
            <a:r>
              <a:rPr lang="ru-RU" dirty="0"/>
              <a:t> та </a:t>
            </a:r>
            <a:r>
              <a:rPr lang="ru-RU" dirty="0" err="1"/>
              <a:t>вітрової</a:t>
            </a:r>
            <a:r>
              <a:rPr lang="ru-RU" dirty="0"/>
              <a:t> </a:t>
            </a:r>
            <a:r>
              <a:rPr lang="ru-RU" dirty="0" err="1"/>
              <a:t>ерозії</a:t>
            </a:r>
            <a:r>
              <a:rPr lang="ru-RU" dirty="0"/>
              <a:t>, до </a:t>
            </a:r>
            <a:r>
              <a:rPr lang="ru-RU" dirty="0" err="1"/>
              <a:t>підтоплення</a:t>
            </a:r>
            <a:r>
              <a:rPr lang="ru-RU" dirty="0"/>
              <a:t> та </a:t>
            </a:r>
            <a:r>
              <a:rPr lang="ru-RU" dirty="0" err="1"/>
              <a:t>переосушення</a:t>
            </a:r>
            <a:r>
              <a:rPr lang="ru-RU" dirty="0"/>
              <a:t> земель </a:t>
            </a:r>
            <a:r>
              <a:rPr lang="ru-RU" dirty="0" err="1"/>
              <a:t>внаслідок</a:t>
            </a:r>
            <a:r>
              <a:rPr lang="ru-RU" dirty="0"/>
              <a:t> </a:t>
            </a:r>
            <a:r>
              <a:rPr lang="ru-RU" dirty="0" err="1"/>
              <a:t>водної</a:t>
            </a:r>
            <a:r>
              <a:rPr lang="ru-RU" dirty="0"/>
              <a:t> </a:t>
            </a:r>
            <a:r>
              <a:rPr lang="ru-RU" dirty="0" err="1"/>
              <a:t>меліорації</a:t>
            </a:r>
            <a:r>
              <a:rPr lang="ru-RU" dirty="0"/>
              <a:t>, до </a:t>
            </a:r>
            <a:r>
              <a:rPr lang="ru-RU" dirty="0" err="1"/>
              <a:t>засолення</a:t>
            </a:r>
            <a:r>
              <a:rPr lang="ru-RU" dirty="0"/>
              <a:t> </a:t>
            </a:r>
            <a:r>
              <a:rPr lang="ru-RU" dirty="0" err="1"/>
              <a:t>зрошуваних</a:t>
            </a:r>
            <a:r>
              <a:rPr lang="ru-RU" dirty="0"/>
              <a:t> земель і, як </a:t>
            </a:r>
            <a:r>
              <a:rPr lang="ru-RU" dirty="0" err="1"/>
              <a:t>наслідок</a:t>
            </a:r>
            <a:r>
              <a:rPr lang="ru-RU" dirty="0"/>
              <a:t>, до </a:t>
            </a:r>
            <a:r>
              <a:rPr lang="ru-RU" dirty="0" err="1"/>
              <a:t>втрати</a:t>
            </a:r>
            <a:r>
              <a:rPr lang="ru-RU" dirty="0"/>
              <a:t> </a:t>
            </a:r>
            <a:r>
              <a:rPr lang="ru-RU" dirty="0" err="1"/>
              <a:t>Україною</a:t>
            </a:r>
            <a:r>
              <a:rPr lang="ru-RU" dirty="0"/>
              <a:t> </a:t>
            </a:r>
            <a:r>
              <a:rPr lang="ru-RU" dirty="0" err="1"/>
              <a:t>найдорожчого</a:t>
            </a:r>
            <a:r>
              <a:rPr lang="ru-RU" dirty="0"/>
              <a:t> природного ресурсу — </a:t>
            </a:r>
            <a:r>
              <a:rPr lang="ru-RU" dirty="0" err="1"/>
              <a:t>родючих</a:t>
            </a:r>
            <a:r>
              <a:rPr lang="ru-RU" dirty="0"/>
              <a:t> земель.</a:t>
            </a:r>
          </a:p>
          <a:p>
            <a:pPr marL="68580" indent="0">
              <a:buNone/>
            </a:pPr>
            <a:endParaRPr lang="ru-RU" dirty="0"/>
          </a:p>
        </p:txBody>
      </p:sp>
      <p:pic>
        <p:nvPicPr>
          <p:cNvPr id="3074" name="Picture 2" descr="C:\Users\KafedraPC\Desktop\Без названия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56992"/>
            <a:ext cx="3460838" cy="259228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KafedraPC\Desktop\Без названия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645024"/>
            <a:ext cx="4197196" cy="2844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761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5976664"/>
          </a:xfrm>
        </p:spPr>
        <p:txBody>
          <a:bodyPr/>
          <a:lstStyle/>
          <a:p>
            <a:pPr marL="68580" indent="0" algn="just">
              <a:buNone/>
            </a:pPr>
            <a:r>
              <a:rPr lang="ru-RU" dirty="0"/>
              <a:t>	</a:t>
            </a:r>
            <a:r>
              <a:rPr lang="ru-RU" dirty="0" err="1"/>
              <a:t>Україна</a:t>
            </a:r>
            <a:r>
              <a:rPr lang="ru-RU" dirty="0"/>
              <a:t> — </a:t>
            </a:r>
            <a:r>
              <a:rPr lang="ru-RU" dirty="0" err="1"/>
              <a:t>найрозораніша</a:t>
            </a:r>
            <a:r>
              <a:rPr lang="ru-RU" dirty="0"/>
              <a:t> держава </a:t>
            </a:r>
            <a:r>
              <a:rPr lang="ru-RU" dirty="0" err="1"/>
              <a:t>Європи</a:t>
            </a:r>
            <a:r>
              <a:rPr lang="ru-RU" dirty="0"/>
              <a:t>: </a:t>
            </a:r>
            <a:r>
              <a:rPr lang="ru-RU" dirty="0" err="1"/>
              <a:t>рілля</a:t>
            </a:r>
            <a:r>
              <a:rPr lang="ru-RU" dirty="0"/>
              <a:t> </a:t>
            </a:r>
            <a:r>
              <a:rPr lang="ru-RU" dirty="0" err="1"/>
              <a:t>займає</a:t>
            </a:r>
            <a:r>
              <a:rPr lang="ru-RU" dirty="0"/>
              <a:t> 56% </a:t>
            </a:r>
            <a:r>
              <a:rPr lang="ru-RU" dirty="0" err="1"/>
              <a:t>її</a:t>
            </a:r>
            <a:r>
              <a:rPr lang="ru-RU" dirty="0"/>
              <a:t> </a:t>
            </a:r>
            <a:r>
              <a:rPr lang="ru-RU" dirty="0" err="1"/>
              <a:t>території</a:t>
            </a:r>
            <a:r>
              <a:rPr lang="ru-RU" dirty="0"/>
              <a:t> з </a:t>
            </a:r>
            <a:r>
              <a:rPr lang="ru-RU" dirty="0" err="1"/>
              <a:t>найбільшою</a:t>
            </a:r>
            <a:r>
              <a:rPr lang="ru-RU" dirty="0"/>
              <a:t> </a:t>
            </a:r>
            <a:r>
              <a:rPr lang="ru-RU" dirty="0" err="1"/>
              <a:t>площею</a:t>
            </a:r>
            <a:r>
              <a:rPr lang="ru-RU" dirty="0"/>
              <a:t> </a:t>
            </a:r>
            <a:r>
              <a:rPr lang="ru-RU" dirty="0" err="1"/>
              <a:t>еродованих</a:t>
            </a:r>
            <a:r>
              <a:rPr lang="ru-RU" dirty="0"/>
              <a:t> земель (до 30% </a:t>
            </a:r>
            <a:r>
              <a:rPr lang="ru-RU" dirty="0" err="1"/>
              <a:t>орних</a:t>
            </a:r>
            <a:r>
              <a:rPr lang="ru-RU" dirty="0"/>
              <a:t>). На </a:t>
            </a:r>
            <a:r>
              <a:rPr lang="ru-RU" dirty="0" err="1"/>
              <a:t>кінець</a:t>
            </a:r>
            <a:r>
              <a:rPr lang="ru-RU" dirty="0"/>
              <a:t> XX ст. </a:t>
            </a:r>
            <a:r>
              <a:rPr lang="ru-RU" dirty="0" err="1"/>
              <a:t>площа</a:t>
            </a:r>
            <a:r>
              <a:rPr lang="ru-RU" dirty="0"/>
              <a:t> </a:t>
            </a:r>
            <a:r>
              <a:rPr lang="ru-RU" dirty="0" err="1"/>
              <a:t>природної</a:t>
            </a:r>
            <a:r>
              <a:rPr lang="ru-RU" dirty="0"/>
              <a:t> </a:t>
            </a:r>
            <a:r>
              <a:rPr lang="ru-RU" dirty="0" err="1"/>
              <a:t>рослинності</a:t>
            </a:r>
            <a:r>
              <a:rPr lang="ru-RU" dirty="0"/>
              <a:t> у </a:t>
            </a:r>
            <a:r>
              <a:rPr lang="ru-RU" dirty="0" err="1"/>
              <a:t>світі</a:t>
            </a:r>
            <a:r>
              <a:rPr lang="ru-RU" dirty="0"/>
              <a:t> становила 1,8 га на </a:t>
            </a:r>
            <a:r>
              <a:rPr lang="ru-RU" dirty="0" err="1"/>
              <a:t>людину</a:t>
            </a:r>
            <a:r>
              <a:rPr lang="ru-RU" dirty="0"/>
              <a:t>, а в </a:t>
            </a:r>
            <a:r>
              <a:rPr lang="ru-RU" dirty="0" err="1"/>
              <a:t>Україні</a:t>
            </a:r>
            <a:r>
              <a:rPr lang="ru-RU" dirty="0"/>
              <a:t> — </a:t>
            </a:r>
            <a:r>
              <a:rPr lang="ru-RU" dirty="0" err="1"/>
              <a:t>лише</a:t>
            </a:r>
            <a:r>
              <a:rPr lang="ru-RU" dirty="0"/>
              <a:t> 0,36 га. </a:t>
            </a:r>
            <a:r>
              <a:rPr lang="ru-RU" dirty="0" err="1"/>
              <a:t>Землі</a:t>
            </a:r>
            <a:r>
              <a:rPr lang="ru-RU" dirty="0"/>
              <a:t> </a:t>
            </a:r>
            <a:r>
              <a:rPr lang="ru-RU" dirty="0" err="1"/>
              <a:t>сільськогосподарського</a:t>
            </a:r>
            <a:r>
              <a:rPr lang="ru-RU" dirty="0"/>
              <a:t> </a:t>
            </a:r>
            <a:r>
              <a:rPr lang="ru-RU" dirty="0" err="1"/>
              <a:t>призначення</a:t>
            </a:r>
            <a:r>
              <a:rPr lang="ru-RU" dirty="0"/>
              <a:t> </a:t>
            </a:r>
            <a:r>
              <a:rPr lang="ru-RU" dirty="0" err="1"/>
              <a:t>займають</a:t>
            </a:r>
            <a:r>
              <a:rPr lang="ru-RU" dirty="0"/>
              <a:t> 71,2% </a:t>
            </a:r>
            <a:r>
              <a:rPr lang="ru-RU" dirty="0" err="1"/>
              <a:t>території</a:t>
            </a:r>
            <a:r>
              <a:rPr lang="ru-RU" dirty="0"/>
              <a:t> </a:t>
            </a:r>
            <a:r>
              <a:rPr lang="ru-RU" dirty="0" err="1"/>
              <a:t>України</a:t>
            </a:r>
            <a:r>
              <a:rPr lang="ru-RU" dirty="0"/>
              <a:t>.</a:t>
            </a:r>
          </a:p>
          <a:p>
            <a:pPr marL="68580" indent="0" algn="just">
              <a:buNone/>
            </a:pPr>
            <a:endParaRPr lang="ru-RU" dirty="0"/>
          </a:p>
        </p:txBody>
      </p:sp>
      <p:pic>
        <p:nvPicPr>
          <p:cNvPr id="4098" name="Picture 2" descr="C:\Users\KafedraPC\Desktop\Без названи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429000"/>
            <a:ext cx="5328592" cy="2993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401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08912" cy="6048672"/>
          </a:xfrm>
        </p:spPr>
        <p:txBody>
          <a:bodyPr/>
          <a:lstStyle/>
          <a:p>
            <a:pPr marL="68580" indent="0" algn="just">
              <a:buNone/>
            </a:pPr>
            <a:r>
              <a:rPr lang="ru-RU" dirty="0"/>
              <a:t>	</a:t>
            </a:r>
            <a:r>
              <a:rPr lang="ru-RU" dirty="0" err="1"/>
              <a:t>Наслідком</a:t>
            </a:r>
            <a:r>
              <a:rPr lang="ru-RU" dirty="0"/>
              <a:t> </a:t>
            </a:r>
            <a:r>
              <a:rPr lang="ru-RU" dirty="0" err="1"/>
              <a:t>невпинного</a:t>
            </a:r>
            <a:r>
              <a:rPr lang="ru-RU" dirty="0"/>
              <a:t> </a:t>
            </a:r>
            <a:r>
              <a:rPr lang="ru-RU" dirty="0" err="1"/>
              <a:t>прагнення</a:t>
            </a:r>
            <a:r>
              <a:rPr lang="ru-RU" dirty="0"/>
              <a:t> </a:t>
            </a:r>
            <a:r>
              <a:rPr lang="ru-RU" dirty="0" err="1"/>
              <a:t>розширити</a:t>
            </a:r>
            <a:r>
              <a:rPr lang="ru-RU" dirty="0"/>
              <a:t> </a:t>
            </a:r>
            <a:r>
              <a:rPr lang="ru-RU" dirty="0" err="1"/>
              <a:t>площу</a:t>
            </a:r>
            <a:r>
              <a:rPr lang="ru-RU" dirty="0"/>
              <a:t> </a:t>
            </a:r>
            <a:r>
              <a:rPr lang="ru-RU" dirty="0" err="1"/>
              <a:t>орних</a:t>
            </a:r>
            <a:r>
              <a:rPr lang="ru-RU" dirty="0"/>
              <a:t> земель стало </a:t>
            </a:r>
            <a:r>
              <a:rPr lang="ru-RU" dirty="0" err="1"/>
              <a:t>зникнення</a:t>
            </a:r>
            <a:r>
              <a:rPr lang="ru-RU" dirty="0"/>
              <a:t> </a:t>
            </a:r>
            <a:r>
              <a:rPr lang="ru-RU" dirty="0" err="1"/>
              <a:t>близько</a:t>
            </a:r>
            <a:r>
              <a:rPr lang="ru-RU" dirty="0"/>
              <a:t> 3000 </a:t>
            </a:r>
            <a:r>
              <a:rPr lang="ru-RU" dirty="0" err="1"/>
              <a:t>малих</a:t>
            </a:r>
            <a:r>
              <a:rPr lang="ru-RU" dirty="0"/>
              <a:t> </a:t>
            </a:r>
            <a:r>
              <a:rPr lang="ru-RU" dirty="0" err="1"/>
              <a:t>річок</a:t>
            </a:r>
            <a:r>
              <a:rPr lang="ru-RU" dirty="0"/>
              <a:t> </a:t>
            </a:r>
            <a:r>
              <a:rPr lang="ru-RU" dirty="0" err="1"/>
              <a:t>України</a:t>
            </a:r>
            <a:r>
              <a:rPr lang="ru-RU" dirty="0"/>
              <a:t>, </a:t>
            </a:r>
            <a:r>
              <a:rPr lang="ru-RU" dirty="0" err="1"/>
              <a:t>виникнення</a:t>
            </a:r>
            <a:r>
              <a:rPr lang="ru-RU" dirty="0"/>
              <a:t> умов для </a:t>
            </a:r>
            <a:r>
              <a:rPr lang="ru-RU" dirty="0" err="1"/>
              <a:t>пилових</a:t>
            </a:r>
            <a:r>
              <a:rPr lang="ru-RU" dirty="0"/>
              <a:t> </a:t>
            </a:r>
            <a:r>
              <a:rPr lang="ru-RU" dirty="0" err="1"/>
              <a:t>торфових</a:t>
            </a:r>
            <a:r>
              <a:rPr lang="ru-RU" dirty="0"/>
              <a:t> </a:t>
            </a:r>
            <a:r>
              <a:rPr lang="ru-RU" dirty="0" err="1"/>
              <a:t>буревіїв</a:t>
            </a:r>
            <a:r>
              <a:rPr lang="ru-RU" dirty="0"/>
              <a:t>.</a:t>
            </a:r>
          </a:p>
          <a:p>
            <a:pPr marL="68580" indent="0" algn="just">
              <a:buNone/>
            </a:pPr>
            <a:r>
              <a:rPr lang="uk-UA" dirty="0"/>
              <a:t>	Більшість аборигенних порід української худоби (сіра українська, білоголова українська, бура карпатська), які створювались упродовж століть завдяки народній селекції, нині перебувають на межі зникнення.</a:t>
            </a:r>
            <a:endParaRPr lang="ru-RU" dirty="0"/>
          </a:p>
        </p:txBody>
      </p:sp>
      <p:pic>
        <p:nvPicPr>
          <p:cNvPr id="5122" name="Picture 2" descr="C:\Users\KafedraPC\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61048"/>
            <a:ext cx="3304064" cy="222691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KafedraPC\Desktop\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4155" y="3645023"/>
            <a:ext cx="3637855" cy="2442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089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80920" cy="6192688"/>
          </a:xfrm>
        </p:spPr>
        <p:txBody>
          <a:bodyPr>
            <a:normAutofit fontScale="92500"/>
          </a:bodyPr>
          <a:lstStyle/>
          <a:p>
            <a:pPr marL="68580" indent="0" algn="ctr">
              <a:buNone/>
            </a:pPr>
            <a:r>
              <a:rPr lang="ru-RU" b="1" dirty="0"/>
              <a:t>5.</a:t>
            </a:r>
            <a:r>
              <a:rPr lang="ru-RU" dirty="0"/>
              <a:t> </a:t>
            </a:r>
            <a:r>
              <a:rPr lang="ru-RU" b="1" dirty="0" err="1"/>
              <a:t>Методи</a:t>
            </a:r>
            <a:r>
              <a:rPr lang="ru-RU" b="1" dirty="0"/>
              <a:t> </a:t>
            </a:r>
            <a:r>
              <a:rPr lang="ru-RU" b="1" dirty="0" err="1"/>
              <a:t>збереження</a:t>
            </a:r>
            <a:r>
              <a:rPr lang="ru-RU" b="1" dirty="0"/>
              <a:t> </a:t>
            </a:r>
            <a:r>
              <a:rPr lang="ru-RU" b="1" dirty="0" err="1"/>
              <a:t>біорізноманіття</a:t>
            </a:r>
            <a:r>
              <a:rPr lang="ru-RU" b="1" dirty="0"/>
              <a:t> в </a:t>
            </a:r>
            <a:r>
              <a:rPr lang="ru-RU" b="1" dirty="0" err="1"/>
              <a:t>агроландшафтах</a:t>
            </a:r>
            <a:endParaRPr lang="ru-RU" b="1" dirty="0"/>
          </a:p>
          <a:p>
            <a:pPr marL="68580" indent="0" algn="just">
              <a:buNone/>
            </a:pPr>
            <a:r>
              <a:rPr lang="ru-RU" dirty="0"/>
              <a:t>	В </a:t>
            </a:r>
            <a:r>
              <a:rPr lang="ru-RU" dirty="0" err="1"/>
              <a:t>умовах</a:t>
            </a:r>
            <a:r>
              <a:rPr lang="ru-RU" dirty="0"/>
              <a:t> </a:t>
            </a:r>
            <a:r>
              <a:rPr lang="ru-RU" dirty="0" err="1"/>
              <a:t>реформування</a:t>
            </a:r>
            <a:r>
              <a:rPr lang="ru-RU" dirty="0"/>
              <a:t> </a:t>
            </a:r>
            <a:r>
              <a:rPr lang="ru-RU" dirty="0" err="1"/>
              <a:t>сільського</a:t>
            </a:r>
            <a:r>
              <a:rPr lang="ru-RU" dirty="0"/>
              <a:t> </a:t>
            </a:r>
            <a:r>
              <a:rPr lang="ru-RU" dirty="0" err="1"/>
              <a:t>господарства</a:t>
            </a:r>
            <a:r>
              <a:rPr lang="ru-RU" dirty="0"/>
              <a:t> в </a:t>
            </a:r>
            <a:r>
              <a:rPr lang="ru-RU" dirty="0" err="1"/>
              <a:t>Україні</a:t>
            </a:r>
            <a:r>
              <a:rPr lang="ru-RU" dirty="0"/>
              <a:t>, </a:t>
            </a:r>
            <a:r>
              <a:rPr lang="ru-RU" dirty="0" err="1"/>
              <a:t>приватизації</a:t>
            </a:r>
            <a:r>
              <a:rPr lang="ru-RU" dirty="0"/>
              <a:t> </a:t>
            </a:r>
            <a:r>
              <a:rPr lang="ru-RU" dirty="0" err="1"/>
              <a:t>землі</a:t>
            </a:r>
            <a:r>
              <a:rPr lang="ru-RU" dirty="0"/>
              <a:t> і </a:t>
            </a:r>
            <a:r>
              <a:rPr lang="ru-RU" dirty="0" err="1"/>
              <a:t>створення</a:t>
            </a:r>
            <a:r>
              <a:rPr lang="ru-RU" dirty="0"/>
              <a:t> </a:t>
            </a:r>
            <a:r>
              <a:rPr lang="ru-RU" dirty="0" err="1"/>
              <a:t>фермерських</a:t>
            </a:r>
            <a:r>
              <a:rPr lang="ru-RU" dirty="0"/>
              <a:t> </a:t>
            </a:r>
            <a:r>
              <a:rPr lang="ru-RU" dirty="0" err="1"/>
              <a:t>господарств</a:t>
            </a:r>
            <a:r>
              <a:rPr lang="ru-RU" dirty="0"/>
              <a:t> система </a:t>
            </a:r>
            <a:r>
              <a:rPr lang="ru-RU" dirty="0" err="1"/>
              <a:t>зменшення</a:t>
            </a:r>
            <a:r>
              <a:rPr lang="ru-RU" dirty="0"/>
              <a:t> </a:t>
            </a:r>
            <a:r>
              <a:rPr lang="ru-RU" dirty="0" err="1"/>
              <a:t>специфічних</a:t>
            </a:r>
            <a:r>
              <a:rPr lang="ru-RU" dirty="0"/>
              <a:t> </a:t>
            </a:r>
            <a:r>
              <a:rPr lang="ru-RU" dirty="0" err="1"/>
              <a:t>загроз</a:t>
            </a:r>
            <a:r>
              <a:rPr lang="ru-RU" dirty="0"/>
              <a:t> для </a:t>
            </a:r>
            <a:r>
              <a:rPr lang="ru-RU" dirty="0" err="1"/>
              <a:t>складових</a:t>
            </a:r>
            <a:r>
              <a:rPr lang="ru-RU" dirty="0"/>
              <a:t> </a:t>
            </a:r>
            <a:r>
              <a:rPr lang="ru-RU" dirty="0" err="1"/>
              <a:t>частин</a:t>
            </a:r>
            <a:r>
              <a:rPr lang="ru-RU" dirty="0"/>
              <a:t> </a:t>
            </a:r>
            <a:r>
              <a:rPr lang="ru-RU" dirty="0" err="1"/>
              <a:t>біорізноманіття</a:t>
            </a:r>
            <a:r>
              <a:rPr lang="ru-RU" dirty="0"/>
              <a:t> повинна </a:t>
            </a:r>
            <a:r>
              <a:rPr lang="ru-RU" dirty="0" err="1"/>
              <a:t>включати</a:t>
            </a:r>
            <a:r>
              <a:rPr lang="ru-RU" dirty="0"/>
              <a:t> пропаганду альтернативного </a:t>
            </a:r>
            <a:r>
              <a:rPr lang="ru-RU" dirty="0" err="1"/>
              <a:t>землеробства</a:t>
            </a:r>
            <a:r>
              <a:rPr lang="ru-RU" dirty="0"/>
              <a:t> і </a:t>
            </a:r>
            <a:r>
              <a:rPr lang="ru-RU" dirty="0" err="1"/>
              <a:t>тваринництва</a:t>
            </a:r>
            <a:r>
              <a:rPr lang="ru-RU" dirty="0"/>
              <a:t>.</a:t>
            </a:r>
          </a:p>
          <a:p>
            <a:pPr marL="68580" indent="0" algn="just">
              <a:buNone/>
            </a:pPr>
            <a:r>
              <a:rPr lang="ru-RU" dirty="0"/>
              <a:t>	</a:t>
            </a:r>
            <a:r>
              <a:rPr lang="ru-RU" dirty="0" err="1"/>
              <a:t>Раціональне</a:t>
            </a:r>
            <a:r>
              <a:rPr lang="ru-RU" dirty="0"/>
              <a:t> </a:t>
            </a:r>
            <a:r>
              <a:rPr lang="ru-RU" dirty="0" err="1"/>
              <a:t>землекористування</a:t>
            </a:r>
            <a:r>
              <a:rPr lang="ru-RU" dirty="0"/>
              <a:t> </a:t>
            </a:r>
            <a:r>
              <a:rPr lang="ru-RU" dirty="0" err="1"/>
              <a:t>має</a:t>
            </a:r>
            <a:r>
              <a:rPr lang="ru-RU" dirty="0"/>
              <a:t> </a:t>
            </a:r>
            <a:r>
              <a:rPr lang="ru-RU" dirty="0" err="1"/>
              <a:t>кілька</a:t>
            </a:r>
            <a:r>
              <a:rPr lang="ru-RU" dirty="0"/>
              <a:t> </a:t>
            </a:r>
            <a:r>
              <a:rPr lang="ru-RU" dirty="0" err="1"/>
              <a:t>головних</a:t>
            </a:r>
            <a:r>
              <a:rPr lang="ru-RU" dirty="0"/>
              <a:t> </a:t>
            </a:r>
            <a:r>
              <a:rPr lang="ru-RU" dirty="0" err="1"/>
              <a:t>напрямів</a:t>
            </a:r>
            <a:r>
              <a:rPr lang="ru-RU" dirty="0"/>
              <a:t>:</a:t>
            </a:r>
          </a:p>
          <a:p>
            <a:pPr marL="68580" indent="0" algn="just">
              <a:buNone/>
            </a:pPr>
            <a:r>
              <a:rPr lang="ru-RU" dirty="0"/>
              <a:t>	1.	</a:t>
            </a:r>
            <a:r>
              <a:rPr lang="ru-RU" dirty="0" err="1"/>
              <a:t>Загальне</a:t>
            </a:r>
            <a:r>
              <a:rPr lang="ru-RU" dirty="0"/>
              <a:t> </a:t>
            </a:r>
            <a:r>
              <a:rPr lang="ru-RU" dirty="0" err="1"/>
              <a:t>співвідношення</a:t>
            </a:r>
            <a:r>
              <a:rPr lang="ru-RU" dirty="0"/>
              <a:t> </a:t>
            </a:r>
            <a:r>
              <a:rPr lang="ru-RU" dirty="0" err="1"/>
              <a:t>земельних</a:t>
            </a:r>
            <a:r>
              <a:rPr lang="ru-RU" dirty="0"/>
              <a:t> </a:t>
            </a:r>
            <a:r>
              <a:rPr lang="ru-RU" dirty="0" err="1"/>
              <a:t>угідь</a:t>
            </a:r>
            <a:r>
              <a:rPr lang="ru-RU" dirty="0"/>
              <a:t>. </a:t>
            </a:r>
            <a:r>
              <a:rPr lang="ru-RU" dirty="0" err="1"/>
              <a:t>Україна</a:t>
            </a:r>
            <a:r>
              <a:rPr lang="ru-RU" dirty="0"/>
              <a:t> </a:t>
            </a:r>
            <a:r>
              <a:rPr lang="ru-RU" dirty="0" err="1"/>
              <a:t>загалом</a:t>
            </a:r>
            <a:r>
              <a:rPr lang="ru-RU" dirty="0"/>
              <a:t>, особливо </a:t>
            </a:r>
            <a:r>
              <a:rPr lang="ru-RU" dirty="0" err="1"/>
              <a:t>її</a:t>
            </a:r>
            <a:r>
              <a:rPr lang="ru-RU" dirty="0"/>
              <a:t> </a:t>
            </a:r>
            <a:r>
              <a:rPr lang="ru-RU" dirty="0" err="1"/>
              <a:t>південні</a:t>
            </a:r>
            <a:r>
              <a:rPr lang="ru-RU" dirty="0"/>
              <a:t> </a:t>
            </a:r>
            <a:r>
              <a:rPr lang="ru-RU" dirty="0" err="1"/>
              <a:t>степові</a:t>
            </a:r>
            <a:r>
              <a:rPr lang="ru-RU" dirty="0"/>
              <a:t> </a:t>
            </a:r>
            <a:r>
              <a:rPr lang="ru-RU" dirty="0" err="1"/>
              <a:t>регіони</a:t>
            </a:r>
            <a:r>
              <a:rPr lang="ru-RU" dirty="0"/>
              <a:t>, </a:t>
            </a:r>
            <a:r>
              <a:rPr lang="ru-RU" dirty="0" err="1"/>
              <a:t>вирізняється</a:t>
            </a:r>
            <a:r>
              <a:rPr lang="ru-RU" dirty="0"/>
              <a:t> </a:t>
            </a:r>
            <a:r>
              <a:rPr lang="ru-RU" dirty="0" err="1"/>
              <a:t>надмірною</a:t>
            </a:r>
            <a:r>
              <a:rPr lang="ru-RU" dirty="0"/>
              <a:t> </a:t>
            </a:r>
            <a:r>
              <a:rPr lang="ru-RU" dirty="0" err="1"/>
              <a:t>розораністю</a:t>
            </a:r>
            <a:r>
              <a:rPr lang="ru-RU" dirty="0"/>
              <a:t> земель, тому </a:t>
            </a:r>
            <a:r>
              <a:rPr lang="ru-RU" dirty="0" err="1"/>
              <a:t>стратегічним</a:t>
            </a:r>
            <a:r>
              <a:rPr lang="ru-RU" dirty="0"/>
              <a:t> </a:t>
            </a:r>
            <a:r>
              <a:rPr lang="ru-RU" dirty="0" err="1"/>
              <a:t>напрямом</a:t>
            </a:r>
            <a:r>
              <a:rPr lang="ru-RU" dirty="0"/>
              <a:t> є </a:t>
            </a:r>
            <a:r>
              <a:rPr lang="ru-RU" dirty="0" err="1"/>
              <a:t>послідовна</a:t>
            </a:r>
            <a:r>
              <a:rPr lang="ru-RU" dirty="0"/>
              <a:t> </a:t>
            </a:r>
            <a:r>
              <a:rPr lang="ru-RU" dirty="0" err="1"/>
              <a:t>консервація</a:t>
            </a:r>
            <a:r>
              <a:rPr lang="ru-RU" dirty="0"/>
              <a:t> </a:t>
            </a:r>
            <a:r>
              <a:rPr lang="ru-RU" dirty="0" err="1"/>
              <a:t>малопродуктивних</a:t>
            </a:r>
            <a:r>
              <a:rPr lang="ru-RU" dirty="0"/>
              <a:t> </a:t>
            </a:r>
            <a:r>
              <a:rPr lang="ru-RU" dirty="0" err="1"/>
              <a:t>ораних</a:t>
            </a:r>
            <a:r>
              <a:rPr lang="ru-RU" dirty="0"/>
              <a:t> земель та </a:t>
            </a:r>
            <a:r>
              <a:rPr lang="ru-RU" dirty="0" err="1"/>
              <a:t>переведення</a:t>
            </a:r>
            <a:r>
              <a:rPr lang="ru-RU" dirty="0"/>
              <a:t> </a:t>
            </a:r>
            <a:r>
              <a:rPr lang="ru-RU" dirty="0" err="1"/>
              <a:t>їх</a:t>
            </a:r>
            <a:r>
              <a:rPr lang="ru-RU" dirty="0"/>
              <a:t> у </a:t>
            </a:r>
            <a:r>
              <a:rPr lang="ru-RU" dirty="0" err="1"/>
              <a:t>природні</a:t>
            </a:r>
            <a:r>
              <a:rPr lang="ru-RU" dirty="0"/>
              <a:t> </a:t>
            </a:r>
            <a:r>
              <a:rPr lang="ru-RU" dirty="0" err="1"/>
              <a:t>угіддя</a:t>
            </a:r>
            <a:r>
              <a:rPr lang="ru-RU" dirty="0"/>
              <a:t> — </a:t>
            </a:r>
            <a:r>
              <a:rPr lang="ru-RU" dirty="0" err="1"/>
              <a:t>пасовища</a:t>
            </a:r>
            <a:r>
              <a:rPr lang="ru-RU" dirty="0"/>
              <a:t>, луки, </a:t>
            </a:r>
            <a:r>
              <a:rPr lang="ru-RU" dirty="0" err="1"/>
              <a:t>чагарники</a:t>
            </a:r>
            <a:r>
              <a:rPr lang="ru-RU" dirty="0"/>
              <a:t>, </a:t>
            </a:r>
            <a:r>
              <a:rPr lang="ru-RU" dirty="0" err="1"/>
              <a:t>ліси</a:t>
            </a:r>
            <a:r>
              <a:rPr lang="ru-RU" dirty="0"/>
              <a:t>.</a:t>
            </a:r>
          </a:p>
          <a:p>
            <a:pPr marL="68580" indent="0" algn="just">
              <a:buNone/>
            </a:pPr>
            <a:r>
              <a:rPr lang="ru-RU" dirty="0"/>
              <a:t>	</a:t>
            </a:r>
          </a:p>
        </p:txBody>
      </p:sp>
    </p:spTree>
    <p:extLst>
      <p:ext uri="{BB962C8B-B14F-4D97-AF65-F5344CB8AC3E}">
        <p14:creationId xmlns:p14="http://schemas.microsoft.com/office/powerpoint/2010/main" val="3244168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764704"/>
            <a:ext cx="8064896" cy="5760640"/>
          </a:xfrm>
        </p:spPr>
        <p:txBody>
          <a:bodyPr/>
          <a:lstStyle/>
          <a:p>
            <a:pPr marL="68580" indent="0" algn="just">
              <a:buNone/>
            </a:pPr>
            <a:endParaRPr lang="ru-RU" dirty="0"/>
          </a:p>
          <a:p>
            <a:pPr marL="68580" indent="0" algn="just">
              <a:buNone/>
            </a:pPr>
            <a:r>
              <a:rPr lang="ru-RU" dirty="0"/>
              <a:t>2.	У </a:t>
            </a:r>
            <a:r>
              <a:rPr lang="ru-RU" dirty="0" err="1"/>
              <a:t>степовій</a:t>
            </a:r>
            <a:r>
              <a:rPr lang="ru-RU" dirty="0"/>
              <a:t> </a:t>
            </a:r>
            <a:r>
              <a:rPr lang="ru-RU" dirty="0" err="1"/>
              <a:t>зоні</a:t>
            </a:r>
            <a:r>
              <a:rPr lang="ru-RU" dirty="0"/>
              <a:t> </a:t>
            </a:r>
            <a:r>
              <a:rPr lang="ru-RU" dirty="0" err="1"/>
              <a:t>радикальної</a:t>
            </a:r>
            <a:r>
              <a:rPr lang="ru-RU" dirty="0"/>
              <a:t> </a:t>
            </a:r>
            <a:r>
              <a:rPr lang="ru-RU" dirty="0" err="1"/>
              <a:t>трансформації</a:t>
            </a:r>
            <a:r>
              <a:rPr lang="ru-RU" dirty="0"/>
              <a:t> </a:t>
            </a:r>
            <a:r>
              <a:rPr lang="ru-RU" dirty="0" err="1"/>
              <a:t>потребує</a:t>
            </a:r>
            <a:r>
              <a:rPr lang="ru-RU" dirty="0"/>
              <a:t> </a:t>
            </a:r>
            <a:r>
              <a:rPr lang="ru-RU" dirty="0" err="1"/>
              <a:t>нарізування</a:t>
            </a:r>
            <a:r>
              <a:rPr lang="ru-RU" dirty="0"/>
              <a:t> </a:t>
            </a:r>
            <a:r>
              <a:rPr lang="ru-RU" dirty="0" err="1"/>
              <a:t>полів</a:t>
            </a:r>
            <a:r>
              <a:rPr lang="ru-RU" dirty="0"/>
              <a:t>. </a:t>
            </a:r>
            <a:r>
              <a:rPr lang="ru-RU" dirty="0" err="1"/>
              <a:t>Традиційні</a:t>
            </a:r>
            <a:r>
              <a:rPr lang="ru-RU" dirty="0"/>
              <a:t> «</a:t>
            </a:r>
            <a:r>
              <a:rPr lang="ru-RU" dirty="0" err="1"/>
              <a:t>неозорі</a:t>
            </a:r>
            <a:r>
              <a:rPr lang="ru-RU" dirty="0"/>
              <a:t> </a:t>
            </a:r>
            <a:r>
              <a:rPr lang="ru-RU" dirty="0" err="1"/>
              <a:t>колгоспні</a:t>
            </a:r>
            <a:r>
              <a:rPr lang="ru-RU" dirty="0"/>
              <a:t> лани», </a:t>
            </a:r>
            <a:r>
              <a:rPr lang="ru-RU" dirty="0" err="1"/>
              <a:t>зручні</a:t>
            </a:r>
            <a:r>
              <a:rPr lang="ru-RU" dirty="0"/>
              <a:t> для </a:t>
            </a:r>
            <a:r>
              <a:rPr lang="ru-RU" dirty="0" err="1"/>
              <a:t>механізованого</a:t>
            </a:r>
            <a:r>
              <a:rPr lang="ru-RU" dirty="0"/>
              <a:t> </a:t>
            </a:r>
            <a:r>
              <a:rPr lang="ru-RU" dirty="0" err="1"/>
              <a:t>обробітку</a:t>
            </a:r>
            <a:r>
              <a:rPr lang="ru-RU" dirty="0"/>
              <a:t> і </a:t>
            </a:r>
            <a:r>
              <a:rPr lang="ru-RU" dirty="0" err="1"/>
              <a:t>неузгоджені</a:t>
            </a:r>
            <a:r>
              <a:rPr lang="ru-RU" dirty="0"/>
              <a:t> з </a:t>
            </a:r>
            <a:r>
              <a:rPr lang="ru-RU" dirty="0" err="1"/>
              <a:t>природними</a:t>
            </a:r>
            <a:r>
              <a:rPr lang="ru-RU" dirty="0"/>
              <a:t> ландшафтами, </a:t>
            </a:r>
            <a:r>
              <a:rPr lang="ru-RU" dirty="0" err="1"/>
              <a:t>мають</a:t>
            </a:r>
            <a:r>
              <a:rPr lang="ru-RU" dirty="0"/>
              <a:t> </a:t>
            </a:r>
            <a:r>
              <a:rPr lang="ru-RU" dirty="0" err="1"/>
              <a:t>поступитися</a:t>
            </a:r>
            <a:r>
              <a:rPr lang="ru-RU" dirty="0"/>
              <a:t> так </a:t>
            </a:r>
            <a:r>
              <a:rPr lang="ru-RU" dirty="0" err="1"/>
              <a:t>званій</a:t>
            </a:r>
            <a:r>
              <a:rPr lang="ru-RU" dirty="0"/>
              <a:t> ландшафтно-</a:t>
            </a:r>
            <a:r>
              <a:rPr lang="ru-RU" dirty="0" err="1"/>
              <a:t>контурній</a:t>
            </a:r>
            <a:r>
              <a:rPr lang="ru-RU" dirty="0"/>
              <a:t> </a:t>
            </a:r>
            <a:r>
              <a:rPr lang="ru-RU" dirty="0" err="1"/>
              <a:t>системі</a:t>
            </a:r>
            <a:r>
              <a:rPr lang="ru-RU" dirty="0"/>
              <a:t> </a:t>
            </a:r>
            <a:r>
              <a:rPr lang="ru-RU" dirty="0" err="1"/>
              <a:t>організації</a:t>
            </a:r>
            <a:r>
              <a:rPr lang="ru-RU" dirty="0"/>
              <a:t> </a:t>
            </a:r>
            <a:r>
              <a:rPr lang="ru-RU" dirty="0" err="1"/>
              <a:t>території</a:t>
            </a:r>
            <a:r>
              <a:rPr lang="ru-RU" dirty="0"/>
              <a:t>, за </a:t>
            </a:r>
            <a:r>
              <a:rPr lang="ru-RU" dirty="0" err="1"/>
              <a:t>якої</a:t>
            </a:r>
            <a:r>
              <a:rPr lang="ru-RU" dirty="0"/>
              <a:t> поля </a:t>
            </a:r>
            <a:r>
              <a:rPr lang="ru-RU" dirty="0" err="1"/>
              <a:t>нарізують</a:t>
            </a:r>
            <a:r>
              <a:rPr lang="ru-RU" dirty="0"/>
              <a:t> з </a:t>
            </a:r>
            <a:r>
              <a:rPr lang="ru-RU" dirty="0" err="1"/>
              <a:t>огляду</a:t>
            </a:r>
            <a:r>
              <a:rPr lang="ru-RU" dirty="0"/>
              <a:t> на </a:t>
            </a:r>
            <a:r>
              <a:rPr lang="ru-RU" dirty="0" err="1"/>
              <a:t>рельєф</a:t>
            </a:r>
            <a:r>
              <a:rPr lang="ru-RU" dirty="0"/>
              <a:t> та </a:t>
            </a:r>
            <a:r>
              <a:rPr lang="ru-RU" dirty="0" err="1"/>
              <a:t>інші</a:t>
            </a:r>
            <a:r>
              <a:rPr lang="ru-RU" dirty="0"/>
              <a:t> </a:t>
            </a:r>
            <a:r>
              <a:rPr lang="ru-RU" dirty="0" err="1"/>
              <a:t>природні</a:t>
            </a:r>
            <a:r>
              <a:rPr lang="ru-RU" dirty="0"/>
              <a:t> характеристики.</a:t>
            </a:r>
          </a:p>
          <a:p>
            <a:pPr marL="68580" indent="0">
              <a:buNone/>
            </a:pPr>
            <a:endParaRPr lang="ru-RU" dirty="0"/>
          </a:p>
        </p:txBody>
      </p:sp>
    </p:spTree>
    <p:extLst>
      <p:ext uri="{BB962C8B-B14F-4D97-AF65-F5344CB8AC3E}">
        <p14:creationId xmlns:p14="http://schemas.microsoft.com/office/powerpoint/2010/main" val="2439978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6048672"/>
          </a:xfrm>
        </p:spPr>
        <p:txBody>
          <a:bodyPr>
            <a:normAutofit fontScale="92500" lnSpcReduction="10000"/>
          </a:bodyPr>
          <a:lstStyle/>
          <a:p>
            <a:pPr marL="68580" indent="0" algn="just">
              <a:buNone/>
            </a:pPr>
            <a:r>
              <a:rPr lang="ru-RU" i="1" dirty="0"/>
              <a:t>	</a:t>
            </a:r>
            <a:r>
              <a:rPr lang="ru-RU" i="1" dirty="0" err="1"/>
              <a:t>Основні</a:t>
            </a:r>
            <a:r>
              <a:rPr lang="ru-RU" i="1" dirty="0"/>
              <a:t> </a:t>
            </a:r>
            <a:r>
              <a:rPr lang="ru-RU" i="1" dirty="0" err="1"/>
              <a:t>рекомендації</a:t>
            </a:r>
            <a:r>
              <a:rPr lang="ru-RU" i="1" dirty="0"/>
              <a:t> </a:t>
            </a:r>
            <a:r>
              <a:rPr lang="ru-RU" i="1" dirty="0" err="1"/>
              <a:t>щодо</a:t>
            </a:r>
            <a:r>
              <a:rPr lang="ru-RU" i="1" dirty="0"/>
              <a:t> </a:t>
            </a:r>
            <a:r>
              <a:rPr lang="ru-RU" i="1" dirty="0" err="1"/>
              <a:t>ведення</a:t>
            </a:r>
            <a:r>
              <a:rPr lang="ru-RU" i="1" dirty="0"/>
              <a:t> </a:t>
            </a:r>
            <a:r>
              <a:rPr lang="ru-RU" i="1" dirty="0" err="1"/>
              <a:t>збереження</a:t>
            </a:r>
            <a:r>
              <a:rPr lang="ru-RU" i="1" dirty="0"/>
              <a:t> </a:t>
            </a:r>
            <a:r>
              <a:rPr lang="ru-RU" i="1" dirty="0" err="1"/>
              <a:t>біорізноманіття</a:t>
            </a:r>
            <a:r>
              <a:rPr lang="ru-RU" i="1" dirty="0"/>
              <a:t>:</a:t>
            </a:r>
          </a:p>
          <a:p>
            <a:pPr marL="68580" indent="0" algn="just">
              <a:buNone/>
            </a:pPr>
            <a:r>
              <a:rPr lang="ru-RU" dirty="0"/>
              <a:t>	</a:t>
            </a:r>
            <a:r>
              <a:rPr lang="ru-RU" dirty="0" err="1"/>
              <a:t>Створення</a:t>
            </a:r>
            <a:r>
              <a:rPr lang="ru-RU" dirty="0"/>
              <a:t> «</a:t>
            </a:r>
            <a:r>
              <a:rPr lang="ru-RU" dirty="0" err="1"/>
              <a:t>компенсаційних</a:t>
            </a:r>
            <a:r>
              <a:rPr lang="ru-RU" dirty="0"/>
              <a:t> </a:t>
            </a:r>
            <a:r>
              <a:rPr lang="ru-RU" dirty="0" err="1"/>
              <a:t>територій</a:t>
            </a:r>
            <a:r>
              <a:rPr lang="ru-RU" dirty="0"/>
              <a:t>» — </a:t>
            </a:r>
            <a:r>
              <a:rPr lang="ru-RU" dirty="0" err="1"/>
              <a:t>відведення</a:t>
            </a:r>
            <a:r>
              <a:rPr lang="ru-RU" dirty="0"/>
              <a:t> </a:t>
            </a:r>
            <a:r>
              <a:rPr lang="ru-RU" dirty="0" err="1"/>
              <a:t>частини</a:t>
            </a:r>
            <a:r>
              <a:rPr lang="ru-RU" dirty="0"/>
              <a:t> </a:t>
            </a:r>
            <a:r>
              <a:rPr lang="ru-RU" dirty="0" err="1"/>
              <a:t>площі</a:t>
            </a:r>
            <a:r>
              <a:rPr lang="ru-RU" dirty="0"/>
              <a:t> </a:t>
            </a:r>
            <a:r>
              <a:rPr lang="ru-RU" dirty="0" err="1"/>
              <a:t>полів</a:t>
            </a:r>
            <a:r>
              <a:rPr lang="ru-RU" dirty="0"/>
              <a:t> </a:t>
            </a:r>
            <a:r>
              <a:rPr lang="ru-RU" dirty="0" err="1"/>
              <a:t>під</a:t>
            </a:r>
            <a:r>
              <a:rPr lang="ru-RU" dirty="0"/>
              <a:t> </a:t>
            </a:r>
            <a:r>
              <a:rPr lang="ru-RU" dirty="0" err="1"/>
              <a:t>наближені</a:t>
            </a:r>
            <a:r>
              <a:rPr lang="ru-RU" dirty="0"/>
              <a:t> до природного стану </a:t>
            </a:r>
            <a:r>
              <a:rPr lang="ru-RU" dirty="0" err="1"/>
              <a:t>ділянки</a:t>
            </a:r>
            <a:r>
              <a:rPr lang="uk-UA" i="1" dirty="0"/>
              <a:t>.</a:t>
            </a:r>
            <a:r>
              <a:rPr lang="ru-RU" dirty="0"/>
              <a:t> Вони </a:t>
            </a:r>
            <a:r>
              <a:rPr lang="ru-RU" dirty="0" err="1"/>
              <a:t>стануть</a:t>
            </a:r>
            <a:r>
              <a:rPr lang="ru-RU" dirty="0"/>
              <a:t> одними з </a:t>
            </a:r>
            <a:r>
              <a:rPr lang="ru-RU" dirty="0" err="1"/>
              <a:t>небагатьох</a:t>
            </a:r>
            <a:r>
              <a:rPr lang="ru-RU" dirty="0"/>
              <a:t> </a:t>
            </a:r>
            <a:r>
              <a:rPr lang="ru-RU" dirty="0" err="1"/>
              <a:t>місць</a:t>
            </a:r>
            <a:r>
              <a:rPr lang="ru-RU" dirty="0"/>
              <a:t> </a:t>
            </a:r>
            <a:r>
              <a:rPr lang="ru-RU" dirty="0" err="1"/>
              <a:t>мешкання</a:t>
            </a:r>
            <a:r>
              <a:rPr lang="ru-RU" dirty="0"/>
              <a:t> </a:t>
            </a:r>
            <a:r>
              <a:rPr lang="ru-RU" dirty="0" err="1"/>
              <a:t>великої</a:t>
            </a:r>
            <a:r>
              <a:rPr lang="ru-RU" dirty="0"/>
              <a:t> </a:t>
            </a:r>
            <a:r>
              <a:rPr lang="ru-RU" dirty="0" err="1"/>
              <a:t>кількості</a:t>
            </a:r>
            <a:r>
              <a:rPr lang="ru-RU" dirty="0"/>
              <a:t> диких </a:t>
            </a:r>
            <a:r>
              <a:rPr lang="ru-RU" dirty="0" err="1"/>
              <a:t>видів</a:t>
            </a:r>
            <a:r>
              <a:rPr lang="ru-RU" dirty="0"/>
              <a:t> на </a:t>
            </a:r>
            <a:r>
              <a:rPr lang="ru-RU" dirty="0" err="1"/>
              <a:t>сільгоспугіддях</a:t>
            </a:r>
            <a:r>
              <a:rPr lang="ru-RU" dirty="0"/>
              <a:t>. Такими </a:t>
            </a:r>
            <a:r>
              <a:rPr lang="ru-RU" dirty="0" err="1"/>
              <a:t>ділянками</a:t>
            </a:r>
            <a:r>
              <a:rPr lang="ru-RU" dirty="0"/>
              <a:t> </a:t>
            </a:r>
            <a:r>
              <a:rPr lang="ru-RU" dirty="0" err="1"/>
              <a:t>можуть</a:t>
            </a:r>
            <a:r>
              <a:rPr lang="ru-RU" dirty="0"/>
              <a:t> бути </a:t>
            </a:r>
            <a:r>
              <a:rPr lang="ru-RU" dirty="0" err="1"/>
              <a:t>краї</a:t>
            </a:r>
            <a:r>
              <a:rPr lang="ru-RU" dirty="0"/>
              <a:t> </a:t>
            </a:r>
            <a:r>
              <a:rPr lang="ru-RU" dirty="0" err="1"/>
              <a:t>полів</a:t>
            </a:r>
            <a:r>
              <a:rPr lang="ru-RU" dirty="0"/>
              <a:t>, на </a:t>
            </a:r>
            <a:r>
              <a:rPr lang="ru-RU" dirty="0" err="1"/>
              <a:t>яких</a:t>
            </a:r>
            <a:r>
              <a:rPr lang="ru-RU" dirty="0"/>
              <a:t> не </a:t>
            </a:r>
            <a:r>
              <a:rPr lang="ru-RU" dirty="0" err="1"/>
              <a:t>використовуються</a:t>
            </a:r>
            <a:r>
              <a:rPr lang="ru-RU" dirty="0"/>
              <a:t> </a:t>
            </a:r>
            <a:r>
              <a:rPr lang="ru-RU" dirty="0" err="1"/>
              <a:t>агрохімікати</a:t>
            </a:r>
            <a:r>
              <a:rPr lang="ru-RU" dirty="0"/>
              <a:t> і </a:t>
            </a:r>
            <a:r>
              <a:rPr lang="ru-RU" dirty="0" err="1"/>
              <a:t>допускається</a:t>
            </a:r>
            <a:r>
              <a:rPr lang="ru-RU" dirty="0"/>
              <a:t> </a:t>
            </a:r>
            <a:r>
              <a:rPr lang="ru-RU" dirty="0" err="1"/>
              <a:t>ріст</a:t>
            </a:r>
            <a:r>
              <a:rPr lang="ru-RU" dirty="0"/>
              <a:t> диких </a:t>
            </a:r>
            <a:r>
              <a:rPr lang="ru-RU" dirty="0" err="1"/>
              <a:t>видів</a:t>
            </a:r>
            <a:r>
              <a:rPr lang="ru-RU" dirty="0"/>
              <a:t> </a:t>
            </a:r>
            <a:r>
              <a:rPr lang="ru-RU" dirty="0" err="1"/>
              <a:t>рослин</a:t>
            </a:r>
            <a:r>
              <a:rPr lang="ru-RU" dirty="0"/>
              <a:t>, а </a:t>
            </a:r>
            <a:r>
              <a:rPr lang="ru-RU" dirty="0" err="1"/>
              <a:t>також</a:t>
            </a:r>
            <a:r>
              <a:rPr lang="ru-RU" dirty="0"/>
              <a:t> </a:t>
            </a:r>
            <a:r>
              <a:rPr lang="ru-RU" dirty="0" err="1"/>
              <a:t>зелені</a:t>
            </a:r>
            <a:r>
              <a:rPr lang="ru-RU" dirty="0"/>
              <a:t> </a:t>
            </a:r>
            <a:r>
              <a:rPr lang="ru-RU" dirty="0" err="1"/>
              <a:t>огорожі</a:t>
            </a:r>
            <a:r>
              <a:rPr lang="ru-RU" dirty="0"/>
              <a:t>.</a:t>
            </a:r>
          </a:p>
          <a:p>
            <a:pPr marL="68580" indent="0" algn="just">
              <a:buNone/>
            </a:pPr>
            <a:r>
              <a:rPr lang="ru-RU" dirty="0"/>
              <a:t>	В </a:t>
            </a:r>
            <a:r>
              <a:rPr lang="ru-RU" dirty="0" err="1"/>
              <a:t>місцях</a:t>
            </a:r>
            <a:r>
              <a:rPr lang="ru-RU" dirty="0"/>
              <a:t> </a:t>
            </a:r>
            <a:r>
              <a:rPr lang="ru-RU" dirty="0" err="1"/>
              <a:t>прилеглих</a:t>
            </a:r>
            <a:r>
              <a:rPr lang="ru-RU" dirty="0"/>
              <a:t> до </a:t>
            </a:r>
            <a:r>
              <a:rPr lang="ru-RU" dirty="0" err="1"/>
              <a:t>природних</a:t>
            </a:r>
            <a:r>
              <a:rPr lang="ru-RU" dirty="0"/>
              <a:t> </a:t>
            </a:r>
            <a:r>
              <a:rPr lang="ru-RU" dirty="0" err="1"/>
              <a:t>біотопів</a:t>
            </a:r>
            <a:r>
              <a:rPr lang="ru-RU" dirty="0"/>
              <a:t> </a:t>
            </a:r>
            <a:r>
              <a:rPr lang="ru-RU" dirty="0" err="1"/>
              <a:t>необхідно</a:t>
            </a:r>
            <a:r>
              <a:rPr lang="ru-RU" dirty="0"/>
              <a:t> </a:t>
            </a:r>
            <a:r>
              <a:rPr lang="ru-RU" dirty="0" err="1"/>
              <a:t>залишати</a:t>
            </a:r>
            <a:r>
              <a:rPr lang="ru-RU" dirty="0"/>
              <a:t> </a:t>
            </a:r>
            <a:r>
              <a:rPr lang="ru-RU" dirty="0" err="1"/>
              <a:t>незбираними</a:t>
            </a:r>
            <a:r>
              <a:rPr lang="ru-RU" dirty="0"/>
              <a:t> </a:t>
            </a:r>
            <a:r>
              <a:rPr lang="ru-RU" dirty="0" err="1"/>
              <a:t>клаптики</a:t>
            </a:r>
            <a:r>
              <a:rPr lang="ru-RU" dirty="0"/>
              <a:t> </a:t>
            </a:r>
            <a:r>
              <a:rPr lang="ru-RU" dirty="0" err="1"/>
              <a:t>сільськогосподарських</a:t>
            </a:r>
            <a:r>
              <a:rPr lang="ru-RU" dirty="0"/>
              <a:t> культур для </a:t>
            </a:r>
            <a:r>
              <a:rPr lang="ru-RU" dirty="0" err="1"/>
              <a:t>підгодівлі</a:t>
            </a:r>
            <a:r>
              <a:rPr lang="ru-RU" dirty="0"/>
              <a:t> диких </a:t>
            </a:r>
            <a:r>
              <a:rPr lang="ru-RU" dirty="0" err="1"/>
              <a:t>тварин</a:t>
            </a:r>
            <a:r>
              <a:rPr lang="ru-RU" dirty="0"/>
              <a:t>. </a:t>
            </a:r>
            <a:r>
              <a:rPr lang="ru-RU" dirty="0" err="1"/>
              <a:t>Збереження</a:t>
            </a:r>
            <a:r>
              <a:rPr lang="ru-RU" dirty="0"/>
              <a:t> </a:t>
            </a:r>
            <a:r>
              <a:rPr lang="ru-RU" dirty="0" err="1"/>
              <a:t>існуючих</a:t>
            </a:r>
            <a:r>
              <a:rPr lang="ru-RU" dirty="0"/>
              <a:t> та </a:t>
            </a:r>
            <a:r>
              <a:rPr lang="ru-RU" dirty="0" err="1"/>
              <a:t>створення</a:t>
            </a:r>
            <a:r>
              <a:rPr lang="ru-RU" dirty="0"/>
              <a:t> </a:t>
            </a:r>
            <a:r>
              <a:rPr lang="ru-RU" dirty="0" err="1"/>
              <a:t>нових</a:t>
            </a:r>
            <a:r>
              <a:rPr lang="ru-RU" dirty="0"/>
              <a:t> </a:t>
            </a:r>
            <a:r>
              <a:rPr lang="ru-RU" dirty="0" err="1"/>
              <a:t>природних</a:t>
            </a:r>
            <a:r>
              <a:rPr lang="ru-RU" dirty="0"/>
              <a:t> </a:t>
            </a:r>
            <a:r>
              <a:rPr lang="ru-RU" dirty="0" err="1"/>
              <a:t>резерватів</a:t>
            </a:r>
            <a:r>
              <a:rPr lang="ru-RU" dirty="0"/>
              <a:t> </a:t>
            </a:r>
            <a:r>
              <a:rPr lang="ru-RU" dirty="0" err="1"/>
              <a:t>серед</a:t>
            </a:r>
            <a:r>
              <a:rPr lang="ru-RU" dirty="0"/>
              <a:t> </a:t>
            </a:r>
            <a:r>
              <a:rPr lang="ru-RU" dirty="0" err="1"/>
              <a:t>полів</a:t>
            </a:r>
            <a:r>
              <a:rPr lang="ru-RU" dirty="0"/>
              <a:t> (</a:t>
            </a:r>
            <a:r>
              <a:rPr lang="ru-RU" dirty="0" err="1"/>
              <a:t>ділянки</a:t>
            </a:r>
            <a:r>
              <a:rPr lang="ru-RU" dirty="0"/>
              <a:t> лук і </a:t>
            </a:r>
            <a:r>
              <a:rPr lang="ru-RU" dirty="0" err="1"/>
              <a:t>степів</a:t>
            </a:r>
            <a:r>
              <a:rPr lang="ru-RU" dirty="0"/>
              <a:t>, балки, </a:t>
            </a:r>
            <a:r>
              <a:rPr lang="ru-RU" dirty="0" err="1"/>
              <a:t>невеличкі</a:t>
            </a:r>
            <a:r>
              <a:rPr lang="ru-RU" dirty="0"/>
              <a:t> </a:t>
            </a:r>
            <a:r>
              <a:rPr lang="ru-RU" dirty="0" err="1"/>
              <a:t>водойми</a:t>
            </a:r>
            <a:r>
              <a:rPr lang="ru-RU" dirty="0"/>
              <a:t> та </a:t>
            </a:r>
            <a:r>
              <a:rPr lang="ru-RU" dirty="0" err="1"/>
              <a:t>болітця</a:t>
            </a:r>
            <a:r>
              <a:rPr lang="ru-RU" dirty="0"/>
              <a:t>, </a:t>
            </a:r>
            <a:r>
              <a:rPr lang="ru-RU" dirty="0" err="1"/>
              <a:t>зарості</a:t>
            </a:r>
            <a:r>
              <a:rPr lang="ru-RU" dirty="0"/>
              <a:t> дерев та </a:t>
            </a:r>
            <a:r>
              <a:rPr lang="ru-RU" dirty="0" err="1"/>
              <a:t>кущів</a:t>
            </a:r>
            <a:r>
              <a:rPr lang="ru-RU" dirty="0"/>
              <a:t>, </a:t>
            </a:r>
            <a:r>
              <a:rPr lang="ru-RU" dirty="0" err="1"/>
              <a:t>кар'єри</a:t>
            </a:r>
            <a:r>
              <a:rPr lang="ru-RU" dirty="0"/>
              <a:t>, </a:t>
            </a:r>
            <a:r>
              <a:rPr lang="ru-RU" dirty="0" err="1"/>
              <a:t>звалища</a:t>
            </a:r>
            <a:r>
              <a:rPr lang="ru-RU" dirty="0"/>
              <a:t> й </a:t>
            </a:r>
            <a:r>
              <a:rPr lang="ru-RU" dirty="0" err="1"/>
              <a:t>інші</a:t>
            </a:r>
            <a:r>
              <a:rPr lang="ru-RU" dirty="0"/>
              <a:t> </a:t>
            </a:r>
            <a:r>
              <a:rPr lang="ru-RU" dirty="0" err="1"/>
              <a:t>невгіддя</a:t>
            </a:r>
            <a:r>
              <a:rPr lang="ru-RU" dirty="0"/>
              <a:t>) </a:t>
            </a:r>
            <a:r>
              <a:rPr lang="ru-RU" dirty="0" err="1"/>
              <a:t>допоможе</a:t>
            </a:r>
            <a:r>
              <a:rPr lang="ru-RU" dirty="0"/>
              <a:t> </a:t>
            </a:r>
            <a:r>
              <a:rPr lang="ru-RU" dirty="0" err="1"/>
              <a:t>збільшити</a:t>
            </a:r>
            <a:r>
              <a:rPr lang="ru-RU" dirty="0"/>
              <a:t> </a:t>
            </a:r>
            <a:r>
              <a:rPr lang="ru-RU" dirty="0" err="1"/>
              <a:t>популяції</a:t>
            </a:r>
            <a:r>
              <a:rPr lang="ru-RU" dirty="0"/>
              <a:t> </a:t>
            </a:r>
            <a:r>
              <a:rPr lang="ru-RU" dirty="0" err="1"/>
              <a:t>багатьох</a:t>
            </a:r>
            <a:r>
              <a:rPr lang="ru-RU" dirty="0"/>
              <a:t> </a:t>
            </a:r>
            <a:r>
              <a:rPr lang="ru-RU" dirty="0" err="1"/>
              <a:t>видів</a:t>
            </a:r>
            <a:r>
              <a:rPr lang="ru-RU" dirty="0"/>
              <a:t>.</a:t>
            </a:r>
          </a:p>
          <a:p>
            <a:endParaRPr lang="ru-RU" dirty="0"/>
          </a:p>
        </p:txBody>
      </p:sp>
    </p:spTree>
    <p:extLst>
      <p:ext uri="{BB962C8B-B14F-4D97-AF65-F5344CB8AC3E}">
        <p14:creationId xmlns:p14="http://schemas.microsoft.com/office/powerpoint/2010/main" val="1892225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36904" cy="6192688"/>
          </a:xfrm>
        </p:spPr>
        <p:txBody>
          <a:bodyPr/>
          <a:lstStyle/>
          <a:p>
            <a:pPr marL="68580" indent="0" algn="just">
              <a:buNone/>
            </a:pPr>
            <a:r>
              <a:rPr lang="ru-RU" dirty="0"/>
              <a:t>	</a:t>
            </a:r>
            <a:r>
              <a:rPr lang="ru-RU" dirty="0" err="1"/>
              <a:t>Виведення</a:t>
            </a:r>
            <a:r>
              <a:rPr lang="ru-RU" dirty="0"/>
              <a:t> з </a:t>
            </a:r>
            <a:r>
              <a:rPr lang="ru-RU" dirty="0" err="1"/>
              <a:t>сільськогосподарського</a:t>
            </a:r>
            <a:r>
              <a:rPr lang="ru-RU" dirty="0"/>
              <a:t> </a:t>
            </a:r>
            <a:r>
              <a:rPr lang="ru-RU" dirty="0" err="1"/>
              <a:t>користування</a:t>
            </a:r>
            <a:r>
              <a:rPr lang="ru-RU" dirty="0"/>
              <a:t> </a:t>
            </a:r>
            <a:r>
              <a:rPr lang="ru-RU" dirty="0" err="1"/>
              <a:t>якомога</a:t>
            </a:r>
            <a:r>
              <a:rPr lang="ru-RU" dirty="0"/>
              <a:t> </a:t>
            </a:r>
            <a:r>
              <a:rPr lang="ru-RU" dirty="0" err="1"/>
              <a:t>більшої</a:t>
            </a:r>
            <a:r>
              <a:rPr lang="ru-RU" dirty="0"/>
              <a:t> </a:t>
            </a:r>
            <a:r>
              <a:rPr lang="ru-RU" dirty="0" err="1"/>
              <a:t>кількості</a:t>
            </a:r>
            <a:r>
              <a:rPr lang="ru-RU" dirty="0"/>
              <a:t> </a:t>
            </a:r>
            <a:r>
              <a:rPr lang="ru-RU" dirty="0" err="1"/>
              <a:t>малопродуктивних</a:t>
            </a:r>
            <a:r>
              <a:rPr lang="ru-RU" dirty="0"/>
              <a:t> та </a:t>
            </a:r>
            <a:r>
              <a:rPr lang="ru-RU" dirty="0" err="1"/>
              <a:t>схильних</a:t>
            </a:r>
            <a:r>
              <a:rPr lang="ru-RU" dirty="0"/>
              <a:t> до </a:t>
            </a:r>
            <a:r>
              <a:rPr lang="ru-RU" dirty="0" err="1"/>
              <a:t>ерозії</a:t>
            </a:r>
            <a:r>
              <a:rPr lang="ru-RU" dirty="0"/>
              <a:t> земель. </a:t>
            </a:r>
            <a:r>
              <a:rPr lang="ru-RU" dirty="0" err="1"/>
              <a:t>їх</a:t>
            </a:r>
            <a:r>
              <a:rPr lang="ru-RU" dirty="0"/>
              <a:t> </a:t>
            </a:r>
            <a:r>
              <a:rPr lang="ru-RU" dirty="0" err="1"/>
              <a:t>можна</a:t>
            </a:r>
            <a:r>
              <a:rPr lang="ru-RU" dirty="0"/>
              <a:t> </a:t>
            </a:r>
            <a:r>
              <a:rPr lang="ru-RU" dirty="0" err="1"/>
              <a:t>засіяти</a:t>
            </a:r>
            <a:r>
              <a:rPr lang="ru-RU" dirty="0"/>
              <a:t> </a:t>
            </a:r>
            <a:r>
              <a:rPr lang="ru-RU" dirty="0" err="1"/>
              <a:t>багаторічними</a:t>
            </a:r>
            <a:r>
              <a:rPr lang="ru-RU" dirty="0"/>
              <a:t> травами, </a:t>
            </a:r>
            <a:r>
              <a:rPr lang="ru-RU" dirty="0" err="1"/>
              <a:t>засадити</a:t>
            </a:r>
            <a:r>
              <a:rPr lang="ru-RU" dirty="0"/>
              <a:t> деревами, в </a:t>
            </a:r>
            <a:r>
              <a:rPr lang="ru-RU" dirty="0" err="1"/>
              <a:t>окремих</a:t>
            </a:r>
            <a:r>
              <a:rPr lang="ru-RU" dirty="0"/>
              <a:t> </a:t>
            </a:r>
            <a:r>
              <a:rPr lang="ru-RU" dirty="0" err="1"/>
              <a:t>випадках</a:t>
            </a:r>
            <a:r>
              <a:rPr lang="ru-RU" dirty="0"/>
              <a:t> на них </a:t>
            </a:r>
            <a:r>
              <a:rPr lang="ru-RU" dirty="0" err="1"/>
              <a:t>можна</a:t>
            </a:r>
            <a:r>
              <a:rPr lang="ru-RU" dirty="0"/>
              <a:t> </a:t>
            </a:r>
            <a:r>
              <a:rPr lang="ru-RU" dirty="0" err="1"/>
              <a:t>створити</a:t>
            </a:r>
            <a:r>
              <a:rPr lang="ru-RU" dirty="0"/>
              <a:t> </a:t>
            </a:r>
            <a:r>
              <a:rPr lang="ru-RU" dirty="0" err="1"/>
              <a:t>чи</a:t>
            </a:r>
            <a:r>
              <a:rPr lang="ru-RU" dirty="0"/>
              <a:t> </a:t>
            </a:r>
            <a:r>
              <a:rPr lang="ru-RU" dirty="0" err="1"/>
              <a:t>відновити</a:t>
            </a:r>
            <a:r>
              <a:rPr lang="ru-RU" dirty="0"/>
              <a:t> водно-</a:t>
            </a:r>
            <a:r>
              <a:rPr lang="ru-RU" dirty="0" err="1"/>
              <a:t>болотні</a:t>
            </a:r>
            <a:r>
              <a:rPr lang="ru-RU" dirty="0"/>
              <a:t> </a:t>
            </a:r>
            <a:r>
              <a:rPr lang="ru-RU" dirty="0" err="1"/>
              <a:t>угіддя</a:t>
            </a:r>
            <a:r>
              <a:rPr lang="ru-RU" dirty="0"/>
              <a:t>.</a:t>
            </a:r>
          </a:p>
          <a:p>
            <a:pPr marL="68580" indent="0" algn="just">
              <a:buNone/>
            </a:pPr>
            <a:r>
              <a:rPr lang="ru-RU" dirty="0"/>
              <a:t>	</a:t>
            </a:r>
            <a:r>
              <a:rPr lang="ru-RU" dirty="0" err="1"/>
              <a:t>Розширення</a:t>
            </a:r>
            <a:r>
              <a:rPr lang="ru-RU" dirty="0"/>
              <a:t> </a:t>
            </a:r>
            <a:r>
              <a:rPr lang="ru-RU" dirty="0" err="1"/>
              <a:t>площі</a:t>
            </a:r>
            <a:r>
              <a:rPr lang="ru-RU" dirty="0"/>
              <a:t> лук </a:t>
            </a:r>
            <a:r>
              <a:rPr lang="ru-RU" dirty="0" err="1"/>
              <a:t>поблизу</a:t>
            </a:r>
            <a:r>
              <a:rPr lang="ru-RU" dirty="0"/>
              <a:t> </a:t>
            </a:r>
            <a:r>
              <a:rPr lang="ru-RU" dirty="0" err="1"/>
              <a:t>водойм</a:t>
            </a:r>
            <a:r>
              <a:rPr lang="ru-RU" dirty="0"/>
              <a:t>. </a:t>
            </a:r>
            <a:r>
              <a:rPr lang="ru-RU" dirty="0" err="1"/>
              <a:t>Ці</a:t>
            </a:r>
            <a:r>
              <a:rPr lang="ru-RU" dirty="0"/>
              <a:t> </a:t>
            </a:r>
            <a:r>
              <a:rPr lang="ru-RU" dirty="0" err="1"/>
              <a:t>землі</a:t>
            </a:r>
            <a:r>
              <a:rPr lang="ru-RU" dirty="0"/>
              <a:t> </a:t>
            </a:r>
            <a:r>
              <a:rPr lang="ru-RU" dirty="0" err="1"/>
              <a:t>допоможуть</a:t>
            </a:r>
            <a:r>
              <a:rPr lang="ru-RU" dirty="0"/>
              <a:t> </a:t>
            </a:r>
            <a:r>
              <a:rPr lang="ru-RU" dirty="0" err="1"/>
              <a:t>боротися</a:t>
            </a:r>
            <a:r>
              <a:rPr lang="ru-RU" dirty="0"/>
              <a:t> з </a:t>
            </a:r>
            <a:r>
              <a:rPr lang="ru-RU" dirty="0" err="1"/>
              <a:t>ерозією</a:t>
            </a:r>
            <a:r>
              <a:rPr lang="ru-RU" dirty="0"/>
              <a:t> фунту та </a:t>
            </a:r>
            <a:r>
              <a:rPr lang="ru-RU" dirty="0" err="1"/>
              <a:t>затримуватимуть</a:t>
            </a:r>
            <a:r>
              <a:rPr lang="ru-RU" dirty="0"/>
              <a:t> </a:t>
            </a:r>
            <a:r>
              <a:rPr lang="ru-RU" dirty="0" err="1"/>
              <a:t>частину</a:t>
            </a:r>
            <a:r>
              <a:rPr lang="ru-RU" dirty="0"/>
              <a:t> </a:t>
            </a:r>
            <a:r>
              <a:rPr lang="ru-RU" dirty="0" err="1"/>
              <a:t>агрохімікатів</a:t>
            </a:r>
            <a:r>
              <a:rPr lang="ru-RU" dirty="0"/>
              <a:t> на </a:t>
            </a:r>
            <a:r>
              <a:rPr lang="ru-RU" dirty="0" err="1"/>
              <a:t>їх</a:t>
            </a:r>
            <a:r>
              <a:rPr lang="ru-RU" dirty="0"/>
              <a:t> шляху до </a:t>
            </a:r>
            <a:r>
              <a:rPr lang="ru-RU" dirty="0" err="1"/>
              <a:t>водойм</a:t>
            </a:r>
            <a:r>
              <a:rPr lang="ru-RU" dirty="0"/>
              <a:t>.</a:t>
            </a:r>
          </a:p>
          <a:p>
            <a:pPr marL="68580" indent="0" algn="just">
              <a:buNone/>
            </a:pPr>
            <a:r>
              <a:rPr lang="ru-RU" dirty="0"/>
              <a:t>	</a:t>
            </a:r>
            <a:r>
              <a:rPr lang="ru-RU" dirty="0" err="1"/>
              <a:t>Необхідно</a:t>
            </a:r>
            <a:r>
              <a:rPr lang="ru-RU" dirty="0"/>
              <a:t> </a:t>
            </a:r>
            <a:r>
              <a:rPr lang="ru-RU" dirty="0" err="1"/>
              <a:t>зберігати</a:t>
            </a:r>
            <a:r>
              <a:rPr lang="ru-RU" dirty="0"/>
              <a:t> та </a:t>
            </a:r>
            <a:r>
              <a:rPr lang="ru-RU" dirty="0" err="1"/>
              <a:t>збільшувати</a:t>
            </a:r>
            <a:r>
              <a:rPr lang="ru-RU" dirty="0"/>
              <a:t> </a:t>
            </a:r>
            <a:r>
              <a:rPr lang="ru-RU" dirty="0" err="1"/>
              <a:t>кількість</a:t>
            </a:r>
            <a:r>
              <a:rPr lang="ru-RU" dirty="0"/>
              <a:t> </a:t>
            </a:r>
            <a:r>
              <a:rPr lang="ru-RU" dirty="0" err="1"/>
              <a:t>кущів</a:t>
            </a:r>
            <a:r>
              <a:rPr lang="ru-RU" dirty="0"/>
              <a:t> та </a:t>
            </a:r>
            <a:r>
              <a:rPr lang="ru-RU" dirty="0" err="1"/>
              <a:t>інших</a:t>
            </a:r>
            <a:r>
              <a:rPr lang="ru-RU" dirty="0"/>
              <a:t> </a:t>
            </a:r>
            <a:r>
              <a:rPr lang="ru-RU" dirty="0" err="1"/>
              <a:t>заростей</a:t>
            </a:r>
            <a:r>
              <a:rPr lang="ru-RU" dirty="0"/>
              <a:t> </a:t>
            </a:r>
            <a:r>
              <a:rPr lang="ru-RU" dirty="0" err="1"/>
              <a:t>поряд</a:t>
            </a:r>
            <a:r>
              <a:rPr lang="ru-RU" dirty="0"/>
              <a:t> з </a:t>
            </a:r>
            <a:r>
              <a:rPr lang="ru-RU" dirty="0" err="1"/>
              <a:t>сільськогосподарськими</a:t>
            </a:r>
            <a:r>
              <a:rPr lang="ru-RU" dirty="0"/>
              <a:t> полями. В них </a:t>
            </a:r>
            <a:r>
              <a:rPr lang="ru-RU" dirty="0" err="1"/>
              <a:t>знайдуть</a:t>
            </a:r>
            <a:r>
              <a:rPr lang="ru-RU" dirty="0"/>
              <a:t> </a:t>
            </a:r>
            <a:r>
              <a:rPr lang="ru-RU" dirty="0" err="1"/>
              <a:t>захист</a:t>
            </a:r>
            <a:r>
              <a:rPr lang="ru-RU" dirty="0"/>
              <a:t> </a:t>
            </a:r>
            <a:r>
              <a:rPr lang="ru-RU" dirty="0" err="1"/>
              <a:t>багато</a:t>
            </a:r>
            <a:r>
              <a:rPr lang="ru-RU" dirty="0"/>
              <a:t> </a:t>
            </a:r>
            <a:r>
              <a:rPr lang="ru-RU" dirty="0" err="1"/>
              <a:t>видів</a:t>
            </a:r>
            <a:r>
              <a:rPr lang="ru-RU" dirty="0"/>
              <a:t> </a:t>
            </a:r>
            <a:r>
              <a:rPr lang="ru-RU" dirty="0" err="1"/>
              <a:t>птахів</a:t>
            </a:r>
            <a:r>
              <a:rPr lang="ru-RU" dirty="0"/>
              <a:t>, </a:t>
            </a:r>
            <a:r>
              <a:rPr lang="ru-RU" dirty="0" err="1"/>
              <a:t>які</a:t>
            </a:r>
            <a:r>
              <a:rPr lang="ru-RU" dirty="0"/>
              <a:t> є </a:t>
            </a:r>
            <a:r>
              <a:rPr lang="ru-RU" dirty="0" err="1"/>
              <a:t>природними</a:t>
            </a:r>
            <a:r>
              <a:rPr lang="ru-RU" dirty="0"/>
              <a:t> ворогами </a:t>
            </a:r>
            <a:r>
              <a:rPr lang="ru-RU" dirty="0" err="1"/>
              <a:t>шкідників</a:t>
            </a:r>
            <a:r>
              <a:rPr lang="ru-RU" dirty="0"/>
              <a:t> </a:t>
            </a:r>
            <a:r>
              <a:rPr lang="ru-RU" dirty="0" err="1"/>
              <a:t>сільгоспкультур</a:t>
            </a:r>
            <a:r>
              <a:rPr lang="ru-RU" dirty="0"/>
              <a:t>.</a:t>
            </a:r>
          </a:p>
          <a:p>
            <a:endParaRPr lang="ru-RU" dirty="0"/>
          </a:p>
        </p:txBody>
      </p:sp>
    </p:spTree>
    <p:extLst>
      <p:ext uri="{BB962C8B-B14F-4D97-AF65-F5344CB8AC3E}">
        <p14:creationId xmlns:p14="http://schemas.microsoft.com/office/powerpoint/2010/main" val="2827608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136904" cy="6120680"/>
          </a:xfrm>
        </p:spPr>
        <p:txBody>
          <a:bodyPr/>
          <a:lstStyle/>
          <a:p>
            <a:pPr marL="68580" indent="0" algn="just">
              <a:buNone/>
            </a:pPr>
            <a:r>
              <a:rPr lang="ru-RU" dirty="0"/>
              <a:t>	</a:t>
            </a:r>
            <a:r>
              <a:rPr lang="ru-RU" dirty="0" err="1"/>
              <a:t>Важливо</a:t>
            </a:r>
            <a:r>
              <a:rPr lang="ru-RU" dirty="0"/>
              <a:t> </a:t>
            </a:r>
            <a:r>
              <a:rPr lang="ru-RU" dirty="0" err="1"/>
              <a:t>зберігати</a:t>
            </a:r>
            <a:r>
              <a:rPr lang="ru-RU" dirty="0"/>
              <a:t> </a:t>
            </a:r>
            <a:r>
              <a:rPr lang="ru-RU" dirty="0" err="1"/>
              <a:t>окремі</a:t>
            </a:r>
            <a:r>
              <a:rPr lang="ru-RU" dirty="0"/>
              <a:t> </a:t>
            </a:r>
            <a:r>
              <a:rPr lang="ru-RU" dirty="0" err="1"/>
              <a:t>старі</a:t>
            </a:r>
            <a:r>
              <a:rPr lang="ru-RU" dirty="0"/>
              <a:t> дерева </a:t>
            </a:r>
            <a:r>
              <a:rPr lang="ru-RU" dirty="0" err="1"/>
              <a:t>посеред</a:t>
            </a:r>
            <a:r>
              <a:rPr lang="ru-RU" dirty="0"/>
              <a:t> </a:t>
            </a:r>
            <a:r>
              <a:rPr lang="ru-RU" dirty="0" err="1"/>
              <a:t>полів</a:t>
            </a:r>
            <a:r>
              <a:rPr lang="ru-RU" dirty="0"/>
              <a:t>, </a:t>
            </a:r>
            <a:r>
              <a:rPr lang="ru-RU" dirty="0" err="1"/>
              <a:t>якщо</a:t>
            </a:r>
            <a:r>
              <a:rPr lang="ru-RU" dirty="0"/>
              <a:t> </a:t>
            </a:r>
            <a:r>
              <a:rPr lang="ru-RU" dirty="0" err="1"/>
              <a:t>такі</a:t>
            </a:r>
            <a:r>
              <a:rPr lang="ru-RU" dirty="0"/>
              <a:t> є. Вони </a:t>
            </a:r>
            <a:r>
              <a:rPr lang="ru-RU" dirty="0" err="1"/>
              <a:t>можуть</a:t>
            </a:r>
            <a:r>
              <a:rPr lang="ru-RU" dirty="0"/>
              <a:t> </a:t>
            </a:r>
            <a:r>
              <a:rPr lang="ru-RU" dirty="0" err="1"/>
              <a:t>використовуватися</a:t>
            </a:r>
            <a:r>
              <a:rPr lang="ru-RU" dirty="0"/>
              <a:t> </a:t>
            </a:r>
            <a:r>
              <a:rPr lang="ru-RU" dirty="0" err="1"/>
              <a:t>хижими</a:t>
            </a:r>
            <a:r>
              <a:rPr lang="ru-RU" dirty="0"/>
              <a:t> та </a:t>
            </a:r>
            <a:r>
              <a:rPr lang="ru-RU" dirty="0" err="1"/>
              <a:t>іншими</a:t>
            </a:r>
            <a:r>
              <a:rPr lang="ru-RU" dirty="0"/>
              <a:t> птахами для </a:t>
            </a:r>
            <a:r>
              <a:rPr lang="ru-RU" dirty="0" err="1"/>
              <a:t>гніздування</a:t>
            </a:r>
            <a:r>
              <a:rPr lang="ru-RU" dirty="0"/>
              <a:t>.</a:t>
            </a:r>
          </a:p>
          <a:p>
            <a:pPr marL="68580" indent="0" algn="just">
              <a:buNone/>
            </a:pPr>
            <a:r>
              <a:rPr lang="ru-RU" dirty="0"/>
              <a:t>	</a:t>
            </a:r>
            <a:r>
              <a:rPr lang="ru-RU" dirty="0" err="1"/>
              <a:t>Потрібно</a:t>
            </a:r>
            <a:r>
              <a:rPr lang="ru-RU" dirty="0"/>
              <a:t> </a:t>
            </a:r>
            <a:r>
              <a:rPr lang="ru-RU" dirty="0" err="1"/>
              <a:t>мінімізувати</a:t>
            </a:r>
            <a:r>
              <a:rPr lang="ru-RU" dirty="0"/>
              <a:t> </a:t>
            </a:r>
            <a:r>
              <a:rPr lang="ru-RU" dirty="0" err="1"/>
              <a:t>вплив</a:t>
            </a:r>
            <a:r>
              <a:rPr lang="ru-RU" dirty="0"/>
              <a:t> </a:t>
            </a:r>
            <a:r>
              <a:rPr lang="ru-RU" dirty="0" err="1"/>
              <a:t>людської</a:t>
            </a:r>
            <a:r>
              <a:rPr lang="ru-RU" dirty="0"/>
              <a:t> </a:t>
            </a:r>
            <a:r>
              <a:rPr lang="ru-RU" dirty="0" err="1"/>
              <a:t>діяльності</a:t>
            </a:r>
            <a:r>
              <a:rPr lang="ru-RU" dirty="0"/>
              <a:t> на </a:t>
            </a:r>
            <a:r>
              <a:rPr lang="ru-RU" dirty="0" err="1"/>
              <a:t>зрошувальні</a:t>
            </a:r>
            <a:r>
              <a:rPr lang="ru-RU" dirty="0"/>
              <a:t> канали, </a:t>
            </a:r>
            <a:r>
              <a:rPr lang="ru-RU" dirty="0" err="1"/>
              <a:t>зокрема</a:t>
            </a:r>
            <a:r>
              <a:rPr lang="ru-RU" dirty="0"/>
              <a:t> </a:t>
            </a:r>
            <a:r>
              <a:rPr lang="ru-RU" dirty="0" err="1"/>
              <a:t>запобігати</a:t>
            </a:r>
            <a:r>
              <a:rPr lang="ru-RU" dirty="0"/>
              <a:t> </a:t>
            </a:r>
            <a:r>
              <a:rPr lang="ru-RU" dirty="0" err="1"/>
              <a:t>потраплянню</a:t>
            </a:r>
            <a:r>
              <a:rPr lang="ru-RU" dirty="0"/>
              <a:t> в них </a:t>
            </a:r>
            <a:r>
              <a:rPr lang="ru-RU" dirty="0" err="1"/>
              <a:t>агрохімікатів</a:t>
            </a:r>
            <a:r>
              <a:rPr lang="ru-RU" dirty="0"/>
              <a:t>. </a:t>
            </a:r>
            <a:r>
              <a:rPr lang="ru-RU" dirty="0" err="1"/>
              <a:t>Такі</a:t>
            </a:r>
            <a:r>
              <a:rPr lang="ru-RU" dirty="0"/>
              <a:t> канали часто </a:t>
            </a:r>
            <a:r>
              <a:rPr lang="ru-RU" dirty="0" err="1"/>
              <a:t>виступають</a:t>
            </a:r>
            <a:r>
              <a:rPr lang="ru-RU" dirty="0"/>
              <a:t> як </a:t>
            </a:r>
            <a:r>
              <a:rPr lang="ru-RU" dirty="0" err="1"/>
              <a:t>місце</a:t>
            </a:r>
            <a:r>
              <a:rPr lang="ru-RU" dirty="0"/>
              <a:t> </a:t>
            </a:r>
            <a:r>
              <a:rPr lang="ru-RU" dirty="0" err="1"/>
              <a:t>проживання</a:t>
            </a:r>
            <a:r>
              <a:rPr lang="ru-RU" dirty="0"/>
              <a:t> </a:t>
            </a:r>
            <a:r>
              <a:rPr lang="ru-RU" dirty="0" err="1"/>
              <a:t>багатьох</a:t>
            </a:r>
            <a:r>
              <a:rPr lang="ru-RU" dirty="0"/>
              <a:t> диких </a:t>
            </a:r>
            <a:r>
              <a:rPr lang="ru-RU" dirty="0" err="1"/>
              <a:t>видів</a:t>
            </a:r>
            <a:r>
              <a:rPr lang="ru-RU" dirty="0"/>
              <a:t>.</a:t>
            </a:r>
          </a:p>
          <a:p>
            <a:pPr marL="68580" indent="0" algn="just">
              <a:buNone/>
            </a:pPr>
            <a:r>
              <a:rPr lang="ru-RU" dirty="0"/>
              <a:t>	Поперек </a:t>
            </a:r>
            <a:r>
              <a:rPr lang="ru-RU" dirty="0" err="1"/>
              <a:t>схилів</a:t>
            </a:r>
            <a:r>
              <a:rPr lang="ru-RU" dirty="0"/>
              <a:t> </a:t>
            </a:r>
            <a:r>
              <a:rPr lang="ru-RU" dirty="0" err="1"/>
              <a:t>полів</a:t>
            </a:r>
            <a:r>
              <a:rPr lang="ru-RU" dirty="0"/>
              <a:t> </a:t>
            </a:r>
            <a:r>
              <a:rPr lang="ru-RU" dirty="0" err="1"/>
              <a:t>потрібно</a:t>
            </a:r>
            <a:r>
              <a:rPr lang="ru-RU" dirty="0"/>
              <a:t> </a:t>
            </a:r>
            <a:r>
              <a:rPr lang="ru-RU" dirty="0" err="1"/>
              <a:t>створювати</a:t>
            </a:r>
            <a:r>
              <a:rPr lang="ru-RU" dirty="0"/>
              <a:t> так </a:t>
            </a:r>
            <a:r>
              <a:rPr lang="ru-RU" dirty="0" err="1"/>
              <a:t>звані</a:t>
            </a:r>
            <a:r>
              <a:rPr lang="ru-RU" dirty="0"/>
              <a:t> </a:t>
            </a:r>
            <a:r>
              <a:rPr lang="ru-RU" dirty="0" err="1"/>
              <a:t>фільтраційні</a:t>
            </a:r>
            <a:r>
              <a:rPr lang="ru-RU" dirty="0"/>
              <a:t> </a:t>
            </a:r>
            <a:r>
              <a:rPr lang="ru-RU" dirty="0" err="1"/>
              <a:t>смуги</a:t>
            </a:r>
            <a:r>
              <a:rPr lang="ru-RU" dirty="0"/>
              <a:t> з </a:t>
            </a:r>
            <a:r>
              <a:rPr lang="ru-RU" dirty="0" err="1"/>
              <a:t>багаторічних</a:t>
            </a:r>
            <a:r>
              <a:rPr lang="ru-RU" dirty="0"/>
              <a:t> трав. </a:t>
            </a:r>
            <a:r>
              <a:rPr lang="ru-RU" dirty="0" err="1"/>
              <a:t>Належним</a:t>
            </a:r>
            <a:r>
              <a:rPr lang="ru-RU" dirty="0"/>
              <a:t> чином </a:t>
            </a:r>
            <a:r>
              <a:rPr lang="ru-RU" dirty="0" err="1"/>
              <a:t>розміщені</a:t>
            </a:r>
            <a:r>
              <a:rPr lang="ru-RU" dirty="0"/>
              <a:t> </a:t>
            </a:r>
            <a:r>
              <a:rPr lang="ru-RU" dirty="0" err="1"/>
              <a:t>фільтраційні</a:t>
            </a:r>
            <a:r>
              <a:rPr lang="ru-RU" dirty="0"/>
              <a:t> </a:t>
            </a:r>
            <a:r>
              <a:rPr lang="ru-RU" dirty="0" err="1"/>
              <a:t>смуги</a:t>
            </a:r>
            <a:r>
              <a:rPr lang="ru-RU" dirty="0"/>
              <a:t> </a:t>
            </a:r>
            <a:r>
              <a:rPr lang="ru-RU" dirty="0" err="1"/>
              <a:t>затримують</a:t>
            </a:r>
            <a:r>
              <a:rPr lang="ru-RU" dirty="0"/>
              <a:t> </a:t>
            </a:r>
            <a:r>
              <a:rPr lang="ru-RU" dirty="0" err="1"/>
              <a:t>тверді</a:t>
            </a:r>
            <a:r>
              <a:rPr lang="ru-RU" dirty="0"/>
              <a:t> </a:t>
            </a:r>
            <a:r>
              <a:rPr lang="ru-RU" dirty="0" err="1"/>
              <a:t>частинки</a:t>
            </a:r>
            <a:r>
              <a:rPr lang="ru-RU" dirty="0"/>
              <a:t> фунту </a:t>
            </a:r>
            <a:r>
              <a:rPr lang="ru-RU" dirty="0" err="1"/>
              <a:t>під</a:t>
            </a:r>
            <a:r>
              <a:rPr lang="ru-RU" dirty="0"/>
              <a:t> час </a:t>
            </a:r>
            <a:r>
              <a:rPr lang="ru-RU" dirty="0" err="1"/>
              <a:t>дощів</a:t>
            </a:r>
            <a:r>
              <a:rPr lang="ru-RU" dirty="0"/>
              <a:t> та </a:t>
            </a:r>
            <a:r>
              <a:rPr lang="ru-RU" dirty="0" err="1"/>
              <a:t>запобігають</a:t>
            </a:r>
            <a:r>
              <a:rPr lang="ru-RU" dirty="0"/>
              <a:t> </a:t>
            </a:r>
            <a:r>
              <a:rPr lang="ru-RU" dirty="0" err="1"/>
              <a:t>його</a:t>
            </a:r>
            <a:r>
              <a:rPr lang="ru-RU" dirty="0"/>
              <a:t> </a:t>
            </a:r>
            <a:r>
              <a:rPr lang="ru-RU" dirty="0" err="1"/>
              <a:t>ерозії</a:t>
            </a:r>
            <a:r>
              <a:rPr lang="ru-RU" dirty="0"/>
              <a:t>, </a:t>
            </a:r>
            <a:r>
              <a:rPr lang="ru-RU" dirty="0" err="1"/>
              <a:t>сприяють</a:t>
            </a:r>
            <a:r>
              <a:rPr lang="ru-RU" dirty="0"/>
              <a:t> </a:t>
            </a:r>
            <a:r>
              <a:rPr lang="ru-RU" dirty="0" err="1"/>
              <a:t>збереженню</a:t>
            </a:r>
            <a:r>
              <a:rPr lang="ru-RU" dirty="0"/>
              <a:t> </a:t>
            </a:r>
            <a:r>
              <a:rPr lang="ru-RU" dirty="0" err="1"/>
              <a:t>різноманіття</a:t>
            </a:r>
            <a:r>
              <a:rPr lang="ru-RU" dirty="0"/>
              <a:t> трав.</a:t>
            </a:r>
          </a:p>
          <a:p>
            <a:pPr marL="68580" indent="0">
              <a:buNone/>
            </a:pPr>
            <a:endParaRPr lang="ru-RU" dirty="0"/>
          </a:p>
        </p:txBody>
      </p:sp>
    </p:spTree>
    <p:extLst>
      <p:ext uri="{BB962C8B-B14F-4D97-AF65-F5344CB8AC3E}">
        <p14:creationId xmlns:p14="http://schemas.microsoft.com/office/powerpoint/2010/main" val="237962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7920880" cy="5976664"/>
          </a:xfrm>
        </p:spPr>
        <p:txBody>
          <a:bodyPr/>
          <a:lstStyle/>
          <a:p>
            <a:pPr marL="68580" indent="0" algn="just">
              <a:buNone/>
            </a:pPr>
            <a:r>
              <a:rPr lang="ru-RU" dirty="0"/>
              <a:t>	</a:t>
            </a:r>
            <a:r>
              <a:rPr lang="ru-RU" dirty="0" err="1"/>
              <a:t>Необхідно</a:t>
            </a:r>
            <a:r>
              <a:rPr lang="ru-RU" dirty="0"/>
              <a:t> </a:t>
            </a:r>
            <a:r>
              <a:rPr lang="ru-RU" dirty="0" err="1"/>
              <a:t>обмежувати</a:t>
            </a:r>
            <a:r>
              <a:rPr lang="ru-RU" dirty="0"/>
              <a:t> </a:t>
            </a:r>
            <a:r>
              <a:rPr lang="ru-RU" dirty="0" err="1"/>
              <a:t>кількість</a:t>
            </a:r>
            <a:r>
              <a:rPr lang="ru-RU" dirty="0"/>
              <a:t> </a:t>
            </a:r>
            <a:r>
              <a:rPr lang="ru-RU" dirty="0" err="1"/>
              <a:t>голів</a:t>
            </a:r>
            <a:r>
              <a:rPr lang="ru-RU" dirty="0"/>
              <a:t> </a:t>
            </a:r>
            <a:r>
              <a:rPr lang="ru-RU" dirty="0" err="1"/>
              <a:t>худоби</a:t>
            </a:r>
            <a:r>
              <a:rPr lang="ru-RU" dirty="0"/>
              <a:t>, </a:t>
            </a:r>
            <a:r>
              <a:rPr lang="ru-RU" dirty="0" err="1"/>
              <a:t>що</a:t>
            </a:r>
            <a:r>
              <a:rPr lang="ru-RU" dirty="0"/>
              <a:t> </a:t>
            </a:r>
            <a:r>
              <a:rPr lang="ru-RU" dirty="0" err="1"/>
              <a:t>випасається</a:t>
            </a:r>
            <a:r>
              <a:rPr lang="ru-RU" dirty="0"/>
              <a:t> на </a:t>
            </a:r>
            <a:r>
              <a:rPr lang="ru-RU" dirty="0" err="1"/>
              <a:t>одиниці</a:t>
            </a:r>
            <a:r>
              <a:rPr lang="ru-RU" dirty="0"/>
              <a:t> </a:t>
            </a:r>
            <a:r>
              <a:rPr lang="ru-RU" dirty="0" err="1"/>
              <a:t>площі</a:t>
            </a:r>
            <a:r>
              <a:rPr lang="ru-RU" dirty="0"/>
              <a:t> </a:t>
            </a:r>
            <a:r>
              <a:rPr lang="ru-RU" dirty="0" err="1"/>
              <a:t>пасовища</a:t>
            </a:r>
            <a:r>
              <a:rPr lang="ru-RU" dirty="0"/>
              <a:t>. </a:t>
            </a:r>
            <a:r>
              <a:rPr lang="ru-RU" dirty="0" err="1"/>
              <a:t>Перевипас</a:t>
            </a:r>
            <a:r>
              <a:rPr lang="ru-RU" dirty="0"/>
              <a:t> </a:t>
            </a:r>
            <a:r>
              <a:rPr lang="ru-RU" dirty="0" err="1"/>
              <a:t>призводить</a:t>
            </a:r>
            <a:r>
              <a:rPr lang="ru-RU" dirty="0"/>
              <a:t> до </a:t>
            </a:r>
            <a:r>
              <a:rPr lang="ru-RU" dirty="0" err="1"/>
              <a:t>деградації</a:t>
            </a:r>
            <a:r>
              <a:rPr lang="ru-RU" dirty="0"/>
              <a:t> </a:t>
            </a:r>
            <a:r>
              <a:rPr lang="ru-RU" dirty="0" err="1"/>
              <a:t>рослинного</a:t>
            </a:r>
            <a:r>
              <a:rPr lang="ru-RU" dirty="0"/>
              <a:t> </a:t>
            </a:r>
            <a:r>
              <a:rPr lang="ru-RU" dirty="0" err="1"/>
              <a:t>покриву</a:t>
            </a:r>
            <a:r>
              <a:rPr lang="ru-RU" dirty="0"/>
              <a:t> та </a:t>
            </a:r>
            <a:r>
              <a:rPr lang="ru-RU" dirty="0" err="1"/>
              <a:t>ерозії</a:t>
            </a:r>
            <a:r>
              <a:rPr lang="ru-RU" dirty="0"/>
              <a:t> </a:t>
            </a:r>
            <a:r>
              <a:rPr lang="ru-RU" dirty="0" err="1"/>
              <a:t>фунтів</a:t>
            </a:r>
            <a:r>
              <a:rPr lang="ru-RU" dirty="0"/>
              <a:t>.</a:t>
            </a:r>
          </a:p>
          <a:p>
            <a:pPr marL="68580" indent="0" algn="just">
              <a:buNone/>
            </a:pPr>
            <a:r>
              <a:rPr lang="ru-RU" dirty="0"/>
              <a:t>	</a:t>
            </a:r>
            <a:r>
              <a:rPr lang="ru-RU" dirty="0" err="1"/>
              <a:t>Необхідно</a:t>
            </a:r>
            <a:r>
              <a:rPr lang="ru-RU" dirty="0"/>
              <a:t> </a:t>
            </a:r>
            <a:r>
              <a:rPr lang="ru-RU" dirty="0" err="1"/>
              <a:t>обмежувати</a:t>
            </a:r>
            <a:r>
              <a:rPr lang="ru-RU" dirty="0"/>
              <a:t> доступ </a:t>
            </a:r>
            <a:r>
              <a:rPr lang="ru-RU" dirty="0" err="1"/>
              <a:t>худоби</a:t>
            </a:r>
            <a:r>
              <a:rPr lang="ru-RU" dirty="0"/>
              <a:t> до </a:t>
            </a:r>
            <a:r>
              <a:rPr lang="ru-RU" dirty="0" err="1"/>
              <a:t>водойм</a:t>
            </a:r>
            <a:r>
              <a:rPr lang="ru-RU" dirty="0"/>
              <a:t> на </a:t>
            </a:r>
            <a:r>
              <a:rPr lang="ru-RU" dirty="0" err="1"/>
              <a:t>пасовищах</a:t>
            </a:r>
            <a:r>
              <a:rPr lang="ru-RU" dirty="0"/>
              <a:t> (</a:t>
            </a:r>
            <a:r>
              <a:rPr lang="ru-RU" dirty="0" err="1"/>
              <a:t>наприклад</a:t>
            </a:r>
            <a:r>
              <a:rPr lang="ru-RU" dirty="0"/>
              <a:t>, шляхом </a:t>
            </a:r>
            <a:r>
              <a:rPr lang="ru-RU" dirty="0" err="1"/>
              <a:t>обгороджування</a:t>
            </a:r>
            <a:r>
              <a:rPr lang="ru-RU" dirty="0"/>
              <a:t> </a:t>
            </a:r>
            <a:r>
              <a:rPr lang="ru-RU" dirty="0" err="1"/>
              <a:t>водойм</a:t>
            </a:r>
            <a:r>
              <a:rPr lang="ru-RU" dirty="0"/>
              <a:t> </a:t>
            </a:r>
            <a:r>
              <a:rPr lang="ru-RU" dirty="0" err="1"/>
              <a:t>різними</a:t>
            </a:r>
            <a:r>
              <a:rPr lang="ru-RU" dirty="0"/>
              <a:t> типами </a:t>
            </a:r>
            <a:r>
              <a:rPr lang="ru-RU" dirty="0" err="1"/>
              <a:t>загорож</a:t>
            </a:r>
            <a:r>
              <a:rPr lang="ru-RU" dirty="0"/>
              <a:t>), а </a:t>
            </a:r>
            <a:r>
              <a:rPr lang="ru-RU" dirty="0" err="1"/>
              <a:t>також</a:t>
            </a:r>
            <a:r>
              <a:rPr lang="ru-RU" dirty="0"/>
              <a:t> </a:t>
            </a:r>
            <a:r>
              <a:rPr lang="ru-RU" dirty="0" err="1"/>
              <a:t>створювати</a:t>
            </a:r>
            <a:r>
              <a:rPr lang="ru-RU" dirty="0"/>
              <a:t> </a:t>
            </a:r>
            <a:r>
              <a:rPr lang="ru-RU" dirty="0" err="1"/>
              <a:t>облаштовані</a:t>
            </a:r>
            <a:r>
              <a:rPr lang="ru-RU" dirty="0"/>
              <a:t> </a:t>
            </a:r>
            <a:r>
              <a:rPr lang="ru-RU" dirty="0" err="1"/>
              <a:t>водопої</a:t>
            </a:r>
            <a:r>
              <a:rPr lang="ru-RU" dirty="0"/>
              <a:t> </a:t>
            </a:r>
            <a:r>
              <a:rPr lang="ru-RU" dirty="0" err="1"/>
              <a:t>подалі</a:t>
            </a:r>
            <a:r>
              <a:rPr lang="ru-RU" dirty="0"/>
              <a:t> </a:t>
            </a:r>
            <a:r>
              <a:rPr lang="ru-RU" dirty="0" err="1"/>
              <a:t>від</a:t>
            </a:r>
            <a:r>
              <a:rPr lang="ru-RU" dirty="0"/>
              <a:t> </a:t>
            </a:r>
            <a:r>
              <a:rPr lang="ru-RU" dirty="0" err="1"/>
              <a:t>природних</a:t>
            </a:r>
            <a:r>
              <a:rPr lang="ru-RU" dirty="0"/>
              <a:t> </a:t>
            </a:r>
            <a:r>
              <a:rPr lang="ru-RU" dirty="0" err="1"/>
              <a:t>водойм</a:t>
            </a:r>
            <a:r>
              <a:rPr lang="ru-RU" dirty="0"/>
              <a:t> з подачею </a:t>
            </a:r>
            <a:r>
              <a:rPr lang="ru-RU" dirty="0" err="1"/>
              <a:t>водопровідної</a:t>
            </a:r>
            <a:r>
              <a:rPr lang="ru-RU" dirty="0"/>
              <a:t> води.</a:t>
            </a:r>
          </a:p>
          <a:p>
            <a:pPr marL="68580" indent="0" algn="just">
              <a:buNone/>
            </a:pPr>
            <a:r>
              <a:rPr lang="ru-RU" dirty="0"/>
              <a:t>	</a:t>
            </a:r>
            <a:r>
              <a:rPr lang="ru-RU" dirty="0" err="1"/>
              <a:t>Заготівля</a:t>
            </a:r>
            <a:r>
              <a:rPr lang="ru-RU" dirty="0"/>
              <a:t> </a:t>
            </a:r>
            <a:r>
              <a:rPr lang="ru-RU" dirty="0" err="1"/>
              <a:t>сіна</a:t>
            </a:r>
            <a:r>
              <a:rPr lang="ru-RU" dirty="0"/>
              <a:t> є </a:t>
            </a:r>
            <a:r>
              <a:rPr lang="ru-RU" dirty="0" err="1"/>
              <a:t>менш</a:t>
            </a:r>
            <a:r>
              <a:rPr lang="ru-RU" dirty="0"/>
              <a:t> </a:t>
            </a:r>
            <a:r>
              <a:rPr lang="ru-RU" dirty="0" err="1"/>
              <a:t>шкідливою</a:t>
            </a:r>
            <a:r>
              <a:rPr lang="ru-RU" dirty="0"/>
              <a:t> практикою для </a:t>
            </a:r>
            <a:r>
              <a:rPr lang="ru-RU" dirty="0" err="1"/>
              <a:t>біорізноманіття</a:t>
            </a:r>
            <a:r>
              <a:rPr lang="ru-RU" dirty="0"/>
              <a:t> </a:t>
            </a:r>
            <a:r>
              <a:rPr lang="ru-RU" dirty="0" err="1"/>
              <a:t>сінокосів</a:t>
            </a:r>
            <a:r>
              <a:rPr lang="ru-RU" dirty="0"/>
              <a:t>, </a:t>
            </a:r>
            <a:r>
              <a:rPr lang="ru-RU" dirty="0" err="1"/>
              <a:t>ніж</a:t>
            </a:r>
            <a:r>
              <a:rPr lang="ru-RU" dirty="0"/>
              <a:t> </a:t>
            </a:r>
            <a:r>
              <a:rPr lang="ru-RU" dirty="0" err="1"/>
              <a:t>виготовлення</a:t>
            </a:r>
            <a:r>
              <a:rPr lang="ru-RU" dirty="0"/>
              <a:t> з трави силосу.</a:t>
            </a:r>
          </a:p>
          <a:p>
            <a:pPr marL="68580" indent="0">
              <a:buNone/>
            </a:pPr>
            <a:endParaRPr lang="ru-RU" dirty="0"/>
          </a:p>
        </p:txBody>
      </p:sp>
    </p:spTree>
    <p:extLst>
      <p:ext uri="{BB962C8B-B14F-4D97-AF65-F5344CB8AC3E}">
        <p14:creationId xmlns:p14="http://schemas.microsoft.com/office/powerpoint/2010/main" val="3193583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073345" cy="6076037"/>
          </a:xfrm>
        </p:spPr>
        <p:txBody>
          <a:bodyPr/>
          <a:lstStyle/>
          <a:p>
            <a:pPr marL="68580" indent="0" algn="just">
              <a:buNone/>
            </a:pPr>
            <a:r>
              <a:rPr lang="ru-RU" dirty="0"/>
              <a:t>	</a:t>
            </a:r>
            <a:r>
              <a:rPr lang="ru-RU" dirty="0" err="1"/>
              <a:t>Набагато</a:t>
            </a:r>
            <a:r>
              <a:rPr lang="ru-RU" dirty="0"/>
              <a:t> </a:t>
            </a:r>
            <a:r>
              <a:rPr lang="ru-RU" dirty="0" err="1"/>
              <a:t>ефективніше</a:t>
            </a:r>
            <a:r>
              <a:rPr lang="ru-RU" dirty="0"/>
              <a:t> і </a:t>
            </a:r>
            <a:r>
              <a:rPr lang="ru-RU" dirty="0" err="1"/>
              <a:t>безпечніше</a:t>
            </a:r>
            <a:r>
              <a:rPr lang="ru-RU" dirty="0"/>
              <a:t> </a:t>
            </a:r>
            <a:r>
              <a:rPr lang="ru-RU" dirty="0" err="1"/>
              <a:t>підтримувати</a:t>
            </a:r>
            <a:r>
              <a:rPr lang="ru-RU" dirty="0"/>
              <a:t> </a:t>
            </a:r>
            <a:r>
              <a:rPr lang="ru-RU" dirty="0" err="1"/>
              <a:t>кількість</a:t>
            </a:r>
            <a:r>
              <a:rPr lang="ru-RU" dirty="0"/>
              <a:t> </a:t>
            </a:r>
            <a:r>
              <a:rPr lang="ru-RU" dirty="0" err="1"/>
              <a:t>шкідників</a:t>
            </a:r>
            <a:r>
              <a:rPr lang="ru-RU" dirty="0"/>
              <a:t> </a:t>
            </a:r>
            <a:r>
              <a:rPr lang="ru-RU" dirty="0" err="1"/>
              <a:t>достатньо</a:t>
            </a:r>
            <a:r>
              <a:rPr lang="ru-RU" dirty="0"/>
              <a:t> </a:t>
            </a:r>
            <a:r>
              <a:rPr lang="ru-RU" dirty="0" err="1"/>
              <a:t>низькою</a:t>
            </a:r>
            <a:r>
              <a:rPr lang="ru-RU" dirty="0"/>
              <a:t>, </a:t>
            </a:r>
            <a:r>
              <a:rPr lang="ru-RU" dirty="0" err="1"/>
              <a:t>щоб</a:t>
            </a:r>
            <a:r>
              <a:rPr lang="ru-RU" dirty="0"/>
              <a:t> </a:t>
            </a:r>
            <a:r>
              <a:rPr lang="ru-RU" dirty="0" err="1"/>
              <a:t>запобігти</a:t>
            </a:r>
            <a:r>
              <a:rPr lang="ru-RU" dirty="0"/>
              <a:t> </a:t>
            </a:r>
            <a:r>
              <a:rPr lang="ru-RU" dirty="0" err="1"/>
              <a:t>значній</a:t>
            </a:r>
            <a:r>
              <a:rPr lang="ru-RU" dirty="0"/>
              <a:t> </a:t>
            </a:r>
            <a:r>
              <a:rPr lang="ru-RU" dirty="0" err="1"/>
              <a:t>шкоді</a:t>
            </a:r>
            <a:r>
              <a:rPr lang="ru-RU" dirty="0"/>
              <a:t> </a:t>
            </a:r>
            <a:r>
              <a:rPr lang="ru-RU" dirty="0" err="1"/>
              <a:t>врожаю</a:t>
            </a:r>
            <a:r>
              <a:rPr lang="ru-RU" dirty="0"/>
              <a:t>.</a:t>
            </a:r>
          </a:p>
          <a:p>
            <a:pPr marL="68580" indent="0" algn="just">
              <a:buNone/>
            </a:pPr>
            <a:r>
              <a:rPr lang="ru-RU" dirty="0"/>
              <a:t>	</a:t>
            </a:r>
            <a:r>
              <a:rPr lang="ru-RU" dirty="0" err="1"/>
              <a:t>Якщо</a:t>
            </a:r>
            <a:r>
              <a:rPr lang="ru-RU" dirty="0"/>
              <a:t> доводиться </a:t>
            </a:r>
            <a:r>
              <a:rPr lang="ru-RU" dirty="0" err="1"/>
              <a:t>використовувати</a:t>
            </a:r>
            <a:r>
              <a:rPr lang="ru-RU" dirty="0"/>
              <a:t> </a:t>
            </a:r>
            <a:r>
              <a:rPr lang="ru-RU" dirty="0" err="1"/>
              <a:t>хімічні</a:t>
            </a:r>
            <a:r>
              <a:rPr lang="ru-RU" dirty="0"/>
              <a:t> </a:t>
            </a:r>
            <a:r>
              <a:rPr lang="ru-RU" dirty="0" err="1"/>
              <a:t>засоби</a:t>
            </a:r>
            <a:r>
              <a:rPr lang="ru-RU" dirty="0"/>
              <a:t> для </a:t>
            </a:r>
            <a:r>
              <a:rPr lang="ru-RU" dirty="0" err="1"/>
              <a:t>боротьби</a:t>
            </a:r>
            <a:r>
              <a:rPr lang="ru-RU" dirty="0"/>
              <a:t> </a:t>
            </a:r>
            <a:r>
              <a:rPr lang="ru-RU" dirty="0" err="1"/>
              <a:t>зі</a:t>
            </a:r>
            <a:r>
              <a:rPr lang="ru-RU" dirty="0"/>
              <a:t> </a:t>
            </a:r>
            <a:r>
              <a:rPr lang="ru-RU" dirty="0" err="1"/>
              <a:t>шкідниками</a:t>
            </a:r>
            <a:r>
              <a:rPr lang="ru-RU" dirty="0"/>
              <a:t>, </a:t>
            </a:r>
            <a:r>
              <a:rPr lang="ru-RU" dirty="0" err="1"/>
              <a:t>необхідно</a:t>
            </a:r>
            <a:r>
              <a:rPr lang="ru-RU" dirty="0"/>
              <a:t> </a:t>
            </a:r>
            <a:r>
              <a:rPr lang="ru-RU" dirty="0" err="1"/>
              <a:t>вибирати</a:t>
            </a:r>
            <a:r>
              <a:rPr lang="ru-RU" dirty="0"/>
              <a:t> </a:t>
            </a:r>
            <a:r>
              <a:rPr lang="ru-RU" dirty="0" err="1"/>
              <a:t>ті</a:t>
            </a:r>
            <a:r>
              <a:rPr lang="ru-RU" dirty="0"/>
              <a:t>, </a:t>
            </a:r>
            <a:r>
              <a:rPr lang="ru-RU" dirty="0" err="1"/>
              <a:t>які</a:t>
            </a:r>
            <a:r>
              <a:rPr lang="ru-RU" dirty="0"/>
              <a:t> </a:t>
            </a:r>
            <a:r>
              <a:rPr lang="ru-RU" dirty="0" err="1"/>
              <a:t>завдають</a:t>
            </a:r>
            <a:r>
              <a:rPr lang="ru-RU" dirty="0"/>
              <a:t> </a:t>
            </a:r>
            <a:r>
              <a:rPr lang="ru-RU" dirty="0" err="1"/>
              <a:t>найменшу</a:t>
            </a:r>
            <a:r>
              <a:rPr lang="ru-RU" dirty="0"/>
              <a:t> шкоду </a:t>
            </a:r>
            <a:r>
              <a:rPr lang="ru-RU" dirty="0" err="1"/>
              <a:t>природі</a:t>
            </a:r>
            <a:r>
              <a:rPr lang="ru-RU" dirty="0"/>
              <a:t>, </a:t>
            </a:r>
            <a:r>
              <a:rPr lang="ru-RU" dirty="0" err="1"/>
              <a:t>зокрема</a:t>
            </a:r>
            <a:r>
              <a:rPr lang="ru-RU" dirty="0"/>
              <a:t> </a:t>
            </a:r>
            <a:r>
              <a:rPr lang="ru-RU" dirty="0" err="1"/>
              <a:t>ті</a:t>
            </a:r>
            <a:r>
              <a:rPr lang="ru-RU" dirty="0"/>
              <a:t> </a:t>
            </a:r>
            <a:r>
              <a:rPr lang="ru-RU" dirty="0" err="1"/>
              <a:t>хімічні</a:t>
            </a:r>
            <a:r>
              <a:rPr lang="ru-RU" dirty="0"/>
              <a:t> </a:t>
            </a:r>
            <a:r>
              <a:rPr lang="ru-RU" dirty="0" err="1"/>
              <a:t>засоби</a:t>
            </a:r>
            <a:r>
              <a:rPr lang="ru-RU" dirty="0"/>
              <a:t>, </a:t>
            </a:r>
            <a:r>
              <a:rPr lang="ru-RU" dirty="0" err="1"/>
              <a:t>які</a:t>
            </a:r>
            <a:r>
              <a:rPr lang="ru-RU" dirty="0"/>
              <a:t> </a:t>
            </a:r>
            <a:r>
              <a:rPr lang="ru-RU" dirty="0" err="1"/>
              <a:t>розкладаються</a:t>
            </a:r>
            <a:r>
              <a:rPr lang="ru-RU" dirty="0"/>
              <a:t> на </a:t>
            </a:r>
            <a:r>
              <a:rPr lang="ru-RU" dirty="0" err="1"/>
              <a:t>нешкідливі</a:t>
            </a:r>
            <a:r>
              <a:rPr lang="ru-RU" dirty="0"/>
              <a:t> </a:t>
            </a:r>
            <a:r>
              <a:rPr lang="ru-RU" dirty="0" err="1"/>
              <a:t>компоненти</a:t>
            </a:r>
            <a:r>
              <a:rPr lang="ru-RU" dirty="0"/>
              <a:t>, а не </a:t>
            </a:r>
            <a:r>
              <a:rPr lang="ru-RU" dirty="0" err="1"/>
              <a:t>мігрують</a:t>
            </a:r>
            <a:r>
              <a:rPr lang="ru-RU" dirty="0"/>
              <a:t> </a:t>
            </a:r>
            <a:r>
              <a:rPr lang="ru-RU" dirty="0" err="1"/>
              <a:t>від</a:t>
            </a:r>
            <a:r>
              <a:rPr lang="ru-RU" dirty="0"/>
              <a:t> одного </a:t>
            </a:r>
            <a:r>
              <a:rPr lang="ru-RU" dirty="0" err="1"/>
              <a:t>організму</a:t>
            </a:r>
            <a:r>
              <a:rPr lang="ru-RU" dirty="0"/>
              <a:t> до </a:t>
            </a:r>
            <a:r>
              <a:rPr lang="ru-RU" dirty="0" err="1"/>
              <a:t>іншого</a:t>
            </a:r>
            <a:r>
              <a:rPr lang="ru-RU" dirty="0"/>
              <a:t> через </a:t>
            </a:r>
            <a:r>
              <a:rPr lang="ru-RU" dirty="0" err="1"/>
              <a:t>харчові</a:t>
            </a:r>
            <a:r>
              <a:rPr lang="ru-RU" dirty="0"/>
              <a:t> </a:t>
            </a:r>
            <a:r>
              <a:rPr lang="ru-RU" dirty="0" err="1"/>
              <a:t>зв'язки</a:t>
            </a:r>
            <a:r>
              <a:rPr lang="ru-RU" dirty="0"/>
              <a:t>.</a:t>
            </a:r>
          </a:p>
          <a:p>
            <a:pPr marL="68580" indent="0" algn="just">
              <a:buNone/>
            </a:pPr>
            <a:r>
              <a:rPr lang="ru-RU" dirty="0"/>
              <a:t>	</a:t>
            </a:r>
            <a:r>
              <a:rPr lang="ru-RU" dirty="0" err="1"/>
              <a:t>Створення</a:t>
            </a:r>
            <a:r>
              <a:rPr lang="ru-RU" dirty="0"/>
              <a:t> таких </a:t>
            </a:r>
            <a:r>
              <a:rPr lang="ru-RU" dirty="0" err="1"/>
              <a:t>рунтозахисних</a:t>
            </a:r>
            <a:r>
              <a:rPr lang="ru-RU" dirty="0"/>
              <a:t> структур, як </a:t>
            </a:r>
            <a:r>
              <a:rPr lang="ru-RU" dirty="0" err="1"/>
              <a:t>тераси</a:t>
            </a:r>
            <a:r>
              <a:rPr lang="ru-RU" dirty="0"/>
              <a:t> та </a:t>
            </a:r>
            <a:r>
              <a:rPr lang="ru-RU" dirty="0" err="1"/>
              <a:t>покриті</a:t>
            </a:r>
            <a:r>
              <a:rPr lang="ru-RU" dirty="0"/>
              <a:t> </a:t>
            </a:r>
            <a:r>
              <a:rPr lang="ru-RU" dirty="0" err="1"/>
              <a:t>багаторічними</a:t>
            </a:r>
            <a:r>
              <a:rPr lang="ru-RU" dirty="0"/>
              <a:t> травами водостоки, </a:t>
            </a:r>
            <a:r>
              <a:rPr lang="ru-RU" dirty="0" err="1"/>
              <a:t>сприяє</a:t>
            </a:r>
            <a:r>
              <a:rPr lang="ru-RU" dirty="0"/>
              <a:t> </a:t>
            </a:r>
            <a:r>
              <a:rPr lang="ru-RU" dirty="0" err="1"/>
              <a:t>відведенню</a:t>
            </a:r>
            <a:r>
              <a:rPr lang="ru-RU" dirty="0"/>
              <a:t> </a:t>
            </a:r>
            <a:r>
              <a:rPr lang="ru-RU" dirty="0" err="1"/>
              <a:t>надлишкової</a:t>
            </a:r>
            <a:r>
              <a:rPr lang="ru-RU" dirty="0"/>
              <a:t> води </a:t>
            </a:r>
            <a:r>
              <a:rPr lang="ru-RU" dirty="0" err="1"/>
              <a:t>під</a:t>
            </a:r>
            <a:r>
              <a:rPr lang="ru-RU" dirty="0"/>
              <a:t> час </a:t>
            </a:r>
            <a:r>
              <a:rPr lang="ru-RU" dirty="0" err="1"/>
              <a:t>сильних</a:t>
            </a:r>
            <a:r>
              <a:rPr lang="ru-RU" dirty="0"/>
              <a:t> </a:t>
            </a:r>
            <a:r>
              <a:rPr lang="ru-RU" dirty="0" err="1"/>
              <a:t>опадів</a:t>
            </a:r>
            <a:r>
              <a:rPr lang="ru-RU" dirty="0"/>
              <a:t>.</a:t>
            </a:r>
          </a:p>
          <a:p>
            <a:pPr marL="68580" indent="0">
              <a:buNone/>
            </a:pPr>
            <a:endParaRPr lang="ru-RU" dirty="0"/>
          </a:p>
        </p:txBody>
      </p:sp>
    </p:spTree>
    <p:extLst>
      <p:ext uri="{BB962C8B-B14F-4D97-AF65-F5344CB8AC3E}">
        <p14:creationId xmlns:p14="http://schemas.microsoft.com/office/powerpoint/2010/main" val="3792247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80920" cy="6192688"/>
          </a:xfrm>
        </p:spPr>
        <p:txBody>
          <a:bodyPr/>
          <a:lstStyle/>
          <a:p>
            <a:pPr marL="68580" indent="0" algn="just">
              <a:buNone/>
            </a:pPr>
            <a:r>
              <a:rPr lang="uk-UA" b="1" dirty="0"/>
              <a:t>1. </a:t>
            </a:r>
            <a:r>
              <a:rPr lang="uk-UA" b="1" dirty="0" err="1"/>
              <a:t>Агроекосистеми</a:t>
            </a:r>
            <a:r>
              <a:rPr lang="uk-UA" b="1" dirty="0"/>
              <a:t>, їх місце в системі природного </a:t>
            </a:r>
            <a:r>
              <a:rPr lang="uk-UA" b="1" dirty="0" err="1"/>
              <a:t>біорізноманіття</a:t>
            </a:r>
            <a:endParaRPr lang="uk-UA" b="1" dirty="0"/>
          </a:p>
          <a:p>
            <a:pPr marL="525780" indent="-457200">
              <a:buAutoNum type="arabicPeriod"/>
            </a:pPr>
            <a:endParaRPr lang="uk-UA" dirty="0"/>
          </a:p>
          <a:p>
            <a:pPr marL="68580" indent="0" algn="just">
              <a:buNone/>
            </a:pPr>
            <a:r>
              <a:rPr lang="ru-RU" i="1" dirty="0"/>
              <a:t>	</a:t>
            </a:r>
            <a:r>
              <a:rPr lang="ru-RU" i="1" dirty="0" err="1"/>
              <a:t>Поняття</a:t>
            </a:r>
            <a:r>
              <a:rPr lang="ru-RU" i="1" dirty="0"/>
              <a:t> «</a:t>
            </a:r>
            <a:r>
              <a:rPr lang="ru-RU" i="1" dirty="0" err="1"/>
              <a:t>агроекосистеми</a:t>
            </a:r>
            <a:r>
              <a:rPr lang="ru-RU" i="1" dirty="0"/>
              <a:t>»</a:t>
            </a:r>
          </a:p>
          <a:p>
            <a:pPr marL="68580" indent="0" algn="just">
              <a:buNone/>
            </a:pPr>
            <a:r>
              <a:rPr lang="ru-RU" dirty="0"/>
              <a:t>	</a:t>
            </a:r>
            <a:r>
              <a:rPr lang="ru-RU" dirty="0" err="1"/>
              <a:t>Ведення</a:t>
            </a:r>
            <a:r>
              <a:rPr lang="ru-RU" dirty="0"/>
              <a:t> </a:t>
            </a:r>
            <a:r>
              <a:rPr lang="ru-RU" dirty="0" err="1"/>
              <a:t>сільського</a:t>
            </a:r>
            <a:r>
              <a:rPr lang="ru-RU" dirty="0"/>
              <a:t> </a:t>
            </a:r>
            <a:r>
              <a:rPr lang="ru-RU" dirty="0" err="1"/>
              <a:t>господарства</a:t>
            </a:r>
            <a:r>
              <a:rPr lang="ru-RU" dirty="0"/>
              <a:t> </a:t>
            </a:r>
            <a:r>
              <a:rPr lang="ru-RU" dirty="0" err="1"/>
              <a:t>обумовило</a:t>
            </a:r>
            <a:r>
              <a:rPr lang="ru-RU" dirty="0"/>
              <a:t> </a:t>
            </a:r>
            <a:r>
              <a:rPr lang="ru-RU" dirty="0" err="1"/>
              <a:t>формування</a:t>
            </a:r>
            <a:r>
              <a:rPr lang="ru-RU" dirty="0"/>
              <a:t> на </a:t>
            </a:r>
            <a:r>
              <a:rPr lang="ru-RU" dirty="0" err="1"/>
              <a:t>місці</a:t>
            </a:r>
            <a:r>
              <a:rPr lang="ru-RU" dirty="0"/>
              <a:t> </a:t>
            </a:r>
            <a:r>
              <a:rPr lang="ru-RU" dirty="0" err="1"/>
              <a:t>попередніх</a:t>
            </a:r>
            <a:r>
              <a:rPr lang="ru-RU" dirty="0"/>
              <a:t> </a:t>
            </a:r>
            <a:r>
              <a:rPr lang="ru-RU" dirty="0" err="1"/>
              <a:t>природних</a:t>
            </a:r>
            <a:r>
              <a:rPr lang="ru-RU" dirty="0"/>
              <a:t> </a:t>
            </a:r>
            <a:r>
              <a:rPr lang="ru-RU" dirty="0" err="1"/>
              <a:t>угруповань</a:t>
            </a:r>
            <a:r>
              <a:rPr lang="ru-RU" dirty="0"/>
              <a:t> </a:t>
            </a:r>
            <a:r>
              <a:rPr lang="ru-RU" dirty="0" err="1"/>
              <a:t>екосистем</a:t>
            </a:r>
            <a:r>
              <a:rPr lang="ru-RU" dirty="0"/>
              <a:t> нового типу — </a:t>
            </a:r>
            <a:r>
              <a:rPr lang="ru-RU" dirty="0" err="1"/>
              <a:t>агроекосистем</a:t>
            </a:r>
            <a:r>
              <a:rPr lang="ru-RU" dirty="0"/>
              <a:t>. </a:t>
            </a:r>
            <a:r>
              <a:rPr lang="ru-RU" dirty="0" err="1"/>
              <a:t>Агроекосистеми</a:t>
            </a:r>
            <a:r>
              <a:rPr lang="ru-RU" dirty="0"/>
              <a:t> </a:t>
            </a:r>
            <a:r>
              <a:rPr lang="ru-RU" dirty="0" err="1"/>
              <a:t>найбільше</a:t>
            </a:r>
            <a:r>
              <a:rPr lang="ru-RU" dirty="0"/>
              <a:t> </a:t>
            </a:r>
            <a:r>
              <a:rPr lang="ru-RU" dirty="0" err="1"/>
              <a:t>піддаються</a:t>
            </a:r>
            <a:r>
              <a:rPr lang="ru-RU" dirty="0"/>
              <a:t> </a:t>
            </a:r>
            <a:r>
              <a:rPr lang="ru-RU" dirty="0" err="1"/>
              <a:t>антропогенним</a:t>
            </a:r>
            <a:r>
              <a:rPr lang="ru-RU" dirty="0"/>
              <a:t> </a:t>
            </a:r>
            <a:r>
              <a:rPr lang="ru-RU" dirty="0" err="1"/>
              <a:t>перетворенням</a:t>
            </a:r>
            <a:r>
              <a:rPr lang="ru-RU" dirty="0"/>
              <a:t>, </a:t>
            </a:r>
            <a:r>
              <a:rPr lang="ru-RU" dirty="0" err="1"/>
              <a:t>які</a:t>
            </a:r>
            <a:r>
              <a:rPr lang="ru-RU" dirty="0"/>
              <a:t> </a:t>
            </a:r>
            <a:r>
              <a:rPr lang="ru-RU" dirty="0" err="1"/>
              <a:t>зумовлюють</a:t>
            </a:r>
            <a:r>
              <a:rPr lang="ru-RU" dirty="0"/>
              <a:t> </a:t>
            </a:r>
            <a:r>
              <a:rPr lang="ru-RU" dirty="0" err="1"/>
              <a:t>стрімкі</a:t>
            </a:r>
            <a:r>
              <a:rPr lang="ru-RU" dirty="0"/>
              <a:t> </a:t>
            </a:r>
            <a:r>
              <a:rPr lang="ru-RU" dirty="0" err="1"/>
              <a:t>зміни</a:t>
            </a:r>
            <a:r>
              <a:rPr lang="ru-RU" dirty="0"/>
              <a:t> </a:t>
            </a:r>
            <a:r>
              <a:rPr lang="ru-RU" dirty="0" err="1"/>
              <a:t>популяційного</a:t>
            </a:r>
            <a:r>
              <a:rPr lang="ru-RU" dirty="0"/>
              <a:t> і видового складу </a:t>
            </a:r>
            <a:r>
              <a:rPr lang="ru-RU" dirty="0" err="1"/>
              <a:t>агроландшафтів</a:t>
            </a:r>
            <a:r>
              <a:rPr lang="ru-RU" dirty="0"/>
              <a:t>. </a:t>
            </a:r>
            <a:r>
              <a:rPr lang="ru-RU" dirty="0" err="1"/>
              <a:t>Це</a:t>
            </a:r>
            <a:r>
              <a:rPr lang="ru-RU" dirty="0"/>
              <a:t> </a:t>
            </a:r>
            <a:r>
              <a:rPr lang="ru-RU" dirty="0" err="1"/>
              <a:t>єдиний</a:t>
            </a:r>
            <a:r>
              <a:rPr lang="ru-RU" dirty="0"/>
              <a:t> сектор </a:t>
            </a:r>
            <a:r>
              <a:rPr lang="ru-RU" dirty="0" err="1"/>
              <a:t>ноосфери</a:t>
            </a:r>
            <a:r>
              <a:rPr lang="ru-RU" dirty="0"/>
              <a:t>, </a:t>
            </a:r>
            <a:r>
              <a:rPr lang="ru-RU" dirty="0" err="1"/>
              <a:t>генетичні</a:t>
            </a:r>
            <a:r>
              <a:rPr lang="ru-RU" dirty="0"/>
              <a:t> </a:t>
            </a:r>
            <a:r>
              <a:rPr lang="ru-RU" dirty="0" err="1"/>
              <a:t>зрушення</a:t>
            </a:r>
            <a:r>
              <a:rPr lang="ru-RU" dirty="0"/>
              <a:t> в </a:t>
            </a:r>
            <a:r>
              <a:rPr lang="ru-RU" dirty="0" err="1"/>
              <a:t>якому</a:t>
            </a:r>
            <a:r>
              <a:rPr lang="ru-RU" dirty="0"/>
              <a:t> </a:t>
            </a:r>
            <a:r>
              <a:rPr lang="ru-RU" dirty="0" err="1"/>
              <a:t>людство</a:t>
            </a:r>
            <a:r>
              <a:rPr lang="ru-RU" dirty="0"/>
              <a:t> </a:t>
            </a:r>
            <a:r>
              <a:rPr lang="ru-RU" dirty="0" err="1"/>
              <a:t>може</a:t>
            </a:r>
            <a:r>
              <a:rPr lang="ru-RU" dirty="0"/>
              <a:t> </a:t>
            </a:r>
            <a:r>
              <a:rPr lang="ru-RU" dirty="0" err="1"/>
              <a:t>проконтролювати</a:t>
            </a:r>
            <a:r>
              <a:rPr lang="ru-RU" dirty="0"/>
              <a:t> і </a:t>
            </a:r>
            <a:r>
              <a:rPr lang="ru-RU" dirty="0" err="1"/>
              <a:t>скоригувати</a:t>
            </a:r>
            <a:r>
              <a:rPr lang="ru-RU" dirty="0"/>
              <a:t>. </a:t>
            </a:r>
            <a:r>
              <a:rPr lang="ru-RU" dirty="0" err="1"/>
              <a:t>Саме</a:t>
            </a:r>
            <a:r>
              <a:rPr lang="ru-RU" dirty="0"/>
              <a:t> тому проблема </a:t>
            </a:r>
            <a:r>
              <a:rPr lang="ru-RU" dirty="0" err="1"/>
              <a:t>збереження</a:t>
            </a:r>
            <a:r>
              <a:rPr lang="ru-RU" dirty="0"/>
              <a:t> </a:t>
            </a:r>
            <a:r>
              <a:rPr lang="ru-RU" dirty="0" err="1"/>
              <a:t>біорізноманіття</a:t>
            </a:r>
            <a:r>
              <a:rPr lang="ru-RU" dirty="0"/>
              <a:t> </a:t>
            </a:r>
            <a:r>
              <a:rPr lang="ru-RU" dirty="0" err="1"/>
              <a:t>агроекосистем</a:t>
            </a:r>
            <a:r>
              <a:rPr lang="ru-RU" dirty="0"/>
              <a:t> є </a:t>
            </a:r>
            <a:r>
              <a:rPr lang="ru-RU" dirty="0" err="1"/>
              <a:t>вкрай</a:t>
            </a:r>
            <a:r>
              <a:rPr lang="ru-RU" dirty="0"/>
              <a:t> </a:t>
            </a:r>
            <a:r>
              <a:rPr lang="ru-RU" dirty="0" err="1"/>
              <a:t>важливою</a:t>
            </a:r>
            <a:r>
              <a:rPr lang="ru-RU" dirty="0"/>
              <a:t> і </a:t>
            </a:r>
            <a:r>
              <a:rPr lang="ru-RU" dirty="0" err="1"/>
              <a:t>невідкладною</a:t>
            </a:r>
            <a:r>
              <a:rPr lang="ru-RU" dirty="0"/>
              <a:t>.</a:t>
            </a:r>
          </a:p>
          <a:p>
            <a:pPr marL="525780" indent="-457200">
              <a:buAutoNum type="arabicPeriod"/>
            </a:pPr>
            <a:endParaRPr lang="ru-RU" dirty="0"/>
          </a:p>
        </p:txBody>
      </p:sp>
    </p:spTree>
    <p:extLst>
      <p:ext uri="{BB962C8B-B14F-4D97-AF65-F5344CB8AC3E}">
        <p14:creationId xmlns:p14="http://schemas.microsoft.com/office/powerpoint/2010/main" val="309926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064896" cy="5904656"/>
          </a:xfrm>
        </p:spPr>
        <p:txBody>
          <a:bodyPr/>
          <a:lstStyle/>
          <a:p>
            <a:pPr marL="68580" indent="0" algn="just">
              <a:buNone/>
            </a:pPr>
            <a:r>
              <a:rPr lang="ru-RU" dirty="0"/>
              <a:t>	</a:t>
            </a:r>
            <a:r>
              <a:rPr lang="ru-RU" dirty="0" err="1"/>
              <a:t>Рекомендується</a:t>
            </a:r>
            <a:r>
              <a:rPr lang="ru-RU" dirty="0"/>
              <a:t> </a:t>
            </a:r>
            <a:r>
              <a:rPr lang="ru-RU" dirty="0" err="1"/>
              <a:t>якомога</a:t>
            </a:r>
            <a:r>
              <a:rPr lang="ru-RU" dirty="0"/>
              <a:t> </a:t>
            </a:r>
            <a:r>
              <a:rPr lang="ru-RU" dirty="0" err="1"/>
              <a:t>більше</a:t>
            </a:r>
            <a:r>
              <a:rPr lang="ru-RU" dirty="0"/>
              <a:t> </a:t>
            </a:r>
            <a:r>
              <a:rPr lang="ru-RU" dirty="0" err="1"/>
              <a:t>площ</a:t>
            </a:r>
            <a:r>
              <a:rPr lang="ru-RU" dirty="0"/>
              <a:t> </a:t>
            </a:r>
            <a:r>
              <a:rPr lang="ru-RU" dirty="0" err="1"/>
              <a:t>відводити</a:t>
            </a:r>
            <a:r>
              <a:rPr lang="ru-RU" dirty="0"/>
              <a:t> </a:t>
            </a:r>
            <a:r>
              <a:rPr lang="ru-RU" dirty="0" err="1"/>
              <a:t>під</a:t>
            </a:r>
            <a:r>
              <a:rPr lang="ru-RU" dirty="0"/>
              <a:t> </a:t>
            </a:r>
            <a:r>
              <a:rPr lang="ru-RU" dirty="0" err="1"/>
              <a:t>багаторічні</a:t>
            </a:r>
            <a:r>
              <a:rPr lang="ru-RU" dirty="0"/>
              <a:t> </a:t>
            </a:r>
            <a:r>
              <a:rPr lang="ru-RU" dirty="0" err="1"/>
              <a:t>культури</a:t>
            </a:r>
            <a:r>
              <a:rPr lang="ru-RU" dirty="0"/>
              <a:t>, особливо на полях, </a:t>
            </a:r>
            <a:r>
              <a:rPr lang="ru-RU" dirty="0" err="1"/>
              <a:t>вразливих</a:t>
            </a:r>
            <a:r>
              <a:rPr lang="ru-RU" dirty="0"/>
              <a:t> до </a:t>
            </a:r>
            <a:r>
              <a:rPr lang="ru-RU" dirty="0" err="1"/>
              <a:t>ерозії</a:t>
            </a:r>
            <a:r>
              <a:rPr lang="ru-RU" dirty="0"/>
              <a:t>, </a:t>
            </a:r>
            <a:r>
              <a:rPr lang="ru-RU" dirty="0" err="1"/>
              <a:t>наприклад</a:t>
            </a:r>
            <a:r>
              <a:rPr lang="ru-RU" dirty="0"/>
              <a:t> на </a:t>
            </a:r>
            <a:r>
              <a:rPr lang="ru-RU" dirty="0" err="1"/>
              <a:t>крутих</a:t>
            </a:r>
            <a:r>
              <a:rPr lang="ru-RU" dirty="0"/>
              <a:t> </a:t>
            </a:r>
            <a:r>
              <a:rPr lang="ru-RU" dirty="0" err="1"/>
              <a:t>схилах</a:t>
            </a:r>
            <a:r>
              <a:rPr lang="ru-RU" dirty="0"/>
              <a:t>, а </a:t>
            </a:r>
            <a:r>
              <a:rPr lang="ru-RU" dirty="0" err="1"/>
              <a:t>також</a:t>
            </a:r>
            <a:r>
              <a:rPr lang="ru-RU" dirty="0"/>
              <a:t> на полях, </a:t>
            </a:r>
            <a:r>
              <a:rPr lang="ru-RU" dirty="0" err="1"/>
              <a:t>що</a:t>
            </a:r>
            <a:r>
              <a:rPr lang="ru-RU" dirty="0"/>
              <a:t> </a:t>
            </a:r>
            <a:r>
              <a:rPr lang="ru-RU" dirty="0" err="1"/>
              <a:t>прилягають</a:t>
            </a:r>
            <a:r>
              <a:rPr lang="ru-RU" dirty="0"/>
              <a:t> до водно-</a:t>
            </a:r>
            <a:r>
              <a:rPr lang="ru-RU" dirty="0" err="1"/>
              <a:t>болотних</a:t>
            </a:r>
            <a:r>
              <a:rPr lang="ru-RU" dirty="0"/>
              <a:t> </a:t>
            </a:r>
            <a:r>
              <a:rPr lang="ru-RU" dirty="0" err="1"/>
              <a:t>угідь</a:t>
            </a:r>
            <a:r>
              <a:rPr lang="ru-RU" dirty="0"/>
              <a:t>. </a:t>
            </a:r>
            <a:r>
              <a:rPr lang="ru-RU" dirty="0" err="1"/>
              <a:t>Це</a:t>
            </a:r>
            <a:r>
              <a:rPr lang="ru-RU" dirty="0"/>
              <a:t> </a:t>
            </a:r>
            <a:r>
              <a:rPr lang="ru-RU" dirty="0" err="1"/>
              <a:t>допоможе</a:t>
            </a:r>
            <a:r>
              <a:rPr lang="ru-RU" dirty="0"/>
              <a:t> </a:t>
            </a:r>
            <a:r>
              <a:rPr lang="ru-RU" dirty="0" err="1"/>
              <a:t>підтримувати</a:t>
            </a:r>
            <a:r>
              <a:rPr lang="ru-RU" dirty="0"/>
              <a:t> </a:t>
            </a:r>
            <a:r>
              <a:rPr lang="ru-RU" dirty="0" err="1"/>
              <a:t>високий</a:t>
            </a:r>
            <a:r>
              <a:rPr lang="ru-RU" dirty="0"/>
              <a:t> </a:t>
            </a:r>
            <a:r>
              <a:rPr lang="ru-RU" dirty="0" err="1"/>
              <a:t>рівень</a:t>
            </a:r>
            <a:r>
              <a:rPr lang="ru-RU" dirty="0"/>
              <a:t> </a:t>
            </a:r>
            <a:r>
              <a:rPr lang="ru-RU" dirty="0" err="1"/>
              <a:t>біорізноманіття</a:t>
            </a:r>
            <a:r>
              <a:rPr lang="ru-RU" dirty="0"/>
              <a:t> та </a:t>
            </a:r>
            <a:r>
              <a:rPr lang="ru-RU" dirty="0" err="1"/>
              <a:t>боротися</a:t>
            </a:r>
            <a:r>
              <a:rPr lang="ru-RU" dirty="0"/>
              <a:t> з </a:t>
            </a:r>
            <a:r>
              <a:rPr lang="ru-RU" dirty="0" err="1"/>
              <a:t>ерозією</a:t>
            </a:r>
            <a:r>
              <a:rPr lang="ru-RU" dirty="0"/>
              <a:t> </a:t>
            </a:r>
            <a:r>
              <a:rPr lang="ru-RU" dirty="0" err="1"/>
              <a:t>фунтів</a:t>
            </a:r>
            <a:r>
              <a:rPr lang="ru-RU" dirty="0"/>
              <a:t>.</a:t>
            </a:r>
          </a:p>
          <a:p>
            <a:pPr marL="68580" indent="0" algn="just">
              <a:buNone/>
            </a:pPr>
            <a:r>
              <a:rPr lang="ru-RU" dirty="0"/>
              <a:t>	</a:t>
            </a:r>
            <a:r>
              <a:rPr lang="ru-RU" dirty="0" err="1"/>
              <a:t>Місця</a:t>
            </a:r>
            <a:r>
              <a:rPr lang="ru-RU" dirty="0"/>
              <a:t> </a:t>
            </a:r>
            <a:r>
              <a:rPr lang="ru-RU" dirty="0" err="1"/>
              <a:t>годівлі</a:t>
            </a:r>
            <a:r>
              <a:rPr lang="ru-RU" dirty="0"/>
              <a:t>, водопою і </a:t>
            </a:r>
            <a:r>
              <a:rPr lang="ru-RU" dirty="0" err="1"/>
              <a:t>тваринницькі</a:t>
            </a:r>
            <a:r>
              <a:rPr lang="ru-RU" dirty="0"/>
              <a:t> </a:t>
            </a:r>
            <a:r>
              <a:rPr lang="ru-RU" dirty="0" err="1"/>
              <a:t>споруди</a:t>
            </a:r>
            <a:r>
              <a:rPr lang="ru-RU" dirty="0"/>
              <a:t> </a:t>
            </a:r>
            <a:r>
              <a:rPr lang="ru-RU" dirty="0" err="1"/>
              <a:t>повинні</a:t>
            </a:r>
            <a:r>
              <a:rPr lang="ru-RU" dirty="0"/>
              <a:t> бути </a:t>
            </a:r>
            <a:r>
              <a:rPr lang="ru-RU" dirty="0" err="1"/>
              <a:t>розташовані</a:t>
            </a:r>
            <a:r>
              <a:rPr lang="ru-RU" dirty="0"/>
              <a:t> </a:t>
            </a:r>
            <a:r>
              <a:rPr lang="ru-RU" dirty="0" err="1"/>
              <a:t>достатньо</a:t>
            </a:r>
            <a:r>
              <a:rPr lang="ru-RU" dirty="0"/>
              <a:t> далеко </a:t>
            </a:r>
            <a:r>
              <a:rPr lang="ru-RU" dirty="0" err="1"/>
              <a:t>від</a:t>
            </a:r>
            <a:r>
              <a:rPr lang="ru-RU" dirty="0"/>
              <a:t> </a:t>
            </a:r>
            <a:r>
              <a:rPr lang="ru-RU" dirty="0" err="1"/>
              <a:t>ставів</a:t>
            </a:r>
            <a:r>
              <a:rPr lang="ru-RU" dirty="0"/>
              <a:t>, </a:t>
            </a:r>
            <a:r>
              <a:rPr lang="ru-RU" dirty="0" err="1"/>
              <a:t>річок</a:t>
            </a:r>
            <a:r>
              <a:rPr lang="ru-RU" dirty="0"/>
              <a:t>, озер та </a:t>
            </a:r>
            <a:r>
              <a:rPr lang="ru-RU" dirty="0" err="1"/>
              <a:t>водосховищ</a:t>
            </a:r>
            <a:r>
              <a:rPr lang="ru-RU" dirty="0"/>
              <a:t>, </a:t>
            </a:r>
            <a:r>
              <a:rPr lang="ru-RU" dirty="0" err="1"/>
              <a:t>щоб</a:t>
            </a:r>
            <a:r>
              <a:rPr lang="ru-RU" dirty="0"/>
              <a:t> </a:t>
            </a:r>
            <a:r>
              <a:rPr lang="ru-RU" dirty="0" err="1"/>
              <a:t>запобігти</a:t>
            </a:r>
            <a:r>
              <a:rPr lang="ru-RU" dirty="0"/>
              <a:t> </a:t>
            </a:r>
            <a:r>
              <a:rPr lang="ru-RU" dirty="0" err="1"/>
              <a:t>попаданню</a:t>
            </a:r>
            <a:r>
              <a:rPr lang="ru-RU" dirty="0"/>
              <a:t> </a:t>
            </a:r>
            <a:r>
              <a:rPr lang="ru-RU" dirty="0" err="1"/>
              <a:t>забруднювачів</a:t>
            </a:r>
            <a:r>
              <a:rPr lang="ru-RU" dirty="0"/>
              <a:t> у </a:t>
            </a:r>
            <a:r>
              <a:rPr lang="ru-RU" dirty="0" err="1"/>
              <a:t>водні</a:t>
            </a:r>
            <a:r>
              <a:rPr lang="ru-RU" dirty="0"/>
              <a:t> </a:t>
            </a:r>
            <a:r>
              <a:rPr lang="ru-RU" dirty="0" err="1"/>
              <a:t>екосистеми</a:t>
            </a:r>
            <a:r>
              <a:rPr lang="ru-RU" dirty="0"/>
              <a:t>.</a:t>
            </a:r>
          </a:p>
          <a:p>
            <a:pPr marL="68580" indent="0" algn="just">
              <a:buNone/>
            </a:pPr>
            <a:r>
              <a:rPr lang="ru-RU" dirty="0"/>
              <a:t>	</a:t>
            </a:r>
            <a:r>
              <a:rPr lang="ru-RU" dirty="0" err="1"/>
              <a:t>Забороняється</a:t>
            </a:r>
            <a:r>
              <a:rPr lang="ru-RU" dirty="0"/>
              <a:t> </a:t>
            </a:r>
            <a:r>
              <a:rPr lang="ru-RU" dirty="0" err="1"/>
              <a:t>випалювання</a:t>
            </a:r>
            <a:r>
              <a:rPr lang="ru-RU" dirty="0"/>
              <a:t> </a:t>
            </a:r>
            <a:r>
              <a:rPr lang="ru-RU" dirty="0" err="1"/>
              <a:t>соломи</a:t>
            </a:r>
            <a:r>
              <a:rPr lang="ru-RU" dirty="0"/>
              <a:t> та </a:t>
            </a:r>
            <a:r>
              <a:rPr lang="ru-RU" dirty="0" err="1"/>
              <a:t>стерні</a:t>
            </a:r>
            <a:r>
              <a:rPr lang="ru-RU" dirty="0"/>
              <a:t> на полях.</a:t>
            </a:r>
          </a:p>
          <a:p>
            <a:pPr marL="68580" indent="0">
              <a:buNone/>
            </a:pPr>
            <a:endParaRPr lang="ru-RU" dirty="0"/>
          </a:p>
        </p:txBody>
      </p:sp>
    </p:spTree>
    <p:extLst>
      <p:ext uri="{BB962C8B-B14F-4D97-AF65-F5344CB8AC3E}">
        <p14:creationId xmlns:p14="http://schemas.microsoft.com/office/powerpoint/2010/main" val="3476163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7848872" cy="6048672"/>
          </a:xfrm>
        </p:spPr>
        <p:txBody>
          <a:bodyPr>
            <a:normAutofit fontScale="92500"/>
          </a:bodyPr>
          <a:lstStyle/>
          <a:p>
            <a:pPr marL="68580" indent="0" algn="ctr">
              <a:buNone/>
            </a:pPr>
            <a:r>
              <a:rPr lang="ru-RU" b="1" dirty="0" err="1"/>
              <a:t>Головні</a:t>
            </a:r>
            <a:r>
              <a:rPr lang="ru-RU" b="1" dirty="0"/>
              <a:t> </a:t>
            </a:r>
            <a:r>
              <a:rPr lang="ru-RU" b="1" dirty="0" err="1"/>
              <a:t>висновки</a:t>
            </a:r>
            <a:r>
              <a:rPr lang="ru-RU" b="1" dirty="0"/>
              <a:t>:</a:t>
            </a:r>
          </a:p>
          <a:p>
            <a:pPr marL="68580" indent="0" algn="just">
              <a:buNone/>
            </a:pPr>
            <a:r>
              <a:rPr lang="ru-RU" dirty="0"/>
              <a:t>	</a:t>
            </a:r>
            <a:r>
              <a:rPr lang="ru-RU" dirty="0" err="1"/>
              <a:t>Агроекоситеми</a:t>
            </a:r>
            <a:r>
              <a:rPr lang="ru-RU" dirty="0"/>
              <a:t> </a:t>
            </a:r>
            <a:r>
              <a:rPr lang="ru-RU" dirty="0" err="1"/>
              <a:t>найбільшою</a:t>
            </a:r>
            <a:r>
              <a:rPr lang="ru-RU" dirty="0"/>
              <a:t> </a:t>
            </a:r>
            <a:r>
              <a:rPr lang="ru-RU" dirty="0" err="1"/>
              <a:t>мірою</a:t>
            </a:r>
            <a:r>
              <a:rPr lang="ru-RU" dirty="0"/>
              <a:t> </a:t>
            </a:r>
            <a:r>
              <a:rPr lang="ru-RU" dirty="0" err="1"/>
              <a:t>піддаються</a:t>
            </a:r>
            <a:r>
              <a:rPr lang="ru-RU" dirty="0"/>
              <a:t> </a:t>
            </a:r>
            <a:r>
              <a:rPr lang="ru-RU" dirty="0" err="1"/>
              <a:t>антропогенним</a:t>
            </a:r>
            <a:r>
              <a:rPr lang="ru-RU" dirty="0"/>
              <a:t> </a:t>
            </a:r>
            <a:r>
              <a:rPr lang="ru-RU" dirty="0" err="1"/>
              <a:t>перетворенням</a:t>
            </a:r>
            <a:r>
              <a:rPr lang="ru-RU" dirty="0"/>
              <a:t>, </a:t>
            </a:r>
            <a:r>
              <a:rPr lang="ru-RU" dirty="0" err="1"/>
              <a:t>які</a:t>
            </a:r>
            <a:r>
              <a:rPr lang="ru-RU" dirty="0"/>
              <a:t> </a:t>
            </a:r>
            <a:r>
              <a:rPr lang="ru-RU" dirty="0" err="1"/>
              <a:t>зумовлюють</a:t>
            </a:r>
            <a:r>
              <a:rPr lang="ru-RU" dirty="0"/>
              <a:t> </a:t>
            </a:r>
            <a:r>
              <a:rPr lang="ru-RU" dirty="0" err="1"/>
              <a:t>стрімкі</a:t>
            </a:r>
            <a:r>
              <a:rPr lang="ru-RU" dirty="0"/>
              <a:t> </a:t>
            </a:r>
            <a:r>
              <a:rPr lang="ru-RU" dirty="0" err="1"/>
              <a:t>зміни</a:t>
            </a:r>
            <a:r>
              <a:rPr lang="ru-RU" dirty="0"/>
              <a:t> </a:t>
            </a:r>
            <a:r>
              <a:rPr lang="ru-RU" dirty="0" err="1"/>
              <a:t>популяційного</a:t>
            </a:r>
            <a:r>
              <a:rPr lang="ru-RU" dirty="0"/>
              <a:t> і видового складу </a:t>
            </a:r>
            <a:r>
              <a:rPr lang="ru-RU" dirty="0" err="1"/>
              <a:t>агро</a:t>
            </a:r>
            <a:r>
              <a:rPr lang="ru-RU" dirty="0"/>
              <a:t>- </a:t>
            </a:r>
            <a:r>
              <a:rPr lang="ru-RU" dirty="0" err="1"/>
              <a:t>ландшафтів</a:t>
            </a:r>
            <a:r>
              <a:rPr lang="ru-RU" dirty="0"/>
              <a:t>. </a:t>
            </a:r>
            <a:r>
              <a:rPr lang="ru-RU" dirty="0" err="1"/>
              <a:t>Це</a:t>
            </a:r>
            <a:r>
              <a:rPr lang="ru-RU" dirty="0"/>
              <a:t> </a:t>
            </a:r>
            <a:r>
              <a:rPr lang="ru-RU" dirty="0" err="1"/>
              <a:t>єдиний</a:t>
            </a:r>
            <a:r>
              <a:rPr lang="ru-RU" dirty="0"/>
              <a:t> сектор </a:t>
            </a:r>
            <a:r>
              <a:rPr lang="ru-RU" dirty="0" err="1"/>
              <a:t>ноосфери</a:t>
            </a:r>
            <a:r>
              <a:rPr lang="ru-RU" dirty="0"/>
              <a:t>, </a:t>
            </a:r>
            <a:r>
              <a:rPr lang="ru-RU" dirty="0" err="1"/>
              <a:t>генетичні</a:t>
            </a:r>
            <a:r>
              <a:rPr lang="ru-RU" dirty="0"/>
              <a:t> </a:t>
            </a:r>
            <a:r>
              <a:rPr lang="ru-RU" dirty="0" err="1"/>
              <a:t>зрушення</a:t>
            </a:r>
            <a:r>
              <a:rPr lang="ru-RU" dirty="0"/>
              <a:t> в </a:t>
            </a:r>
            <a:r>
              <a:rPr lang="ru-RU" dirty="0" err="1"/>
              <a:t>якому</a:t>
            </a:r>
            <a:r>
              <a:rPr lang="ru-RU" dirty="0"/>
              <a:t> </a:t>
            </a:r>
            <a:r>
              <a:rPr lang="ru-RU" dirty="0" err="1"/>
              <a:t>людство</a:t>
            </a:r>
            <a:r>
              <a:rPr lang="ru-RU" dirty="0"/>
              <a:t> </a:t>
            </a:r>
            <a:r>
              <a:rPr lang="ru-RU" dirty="0" err="1"/>
              <a:t>наразі</a:t>
            </a:r>
            <a:r>
              <a:rPr lang="ru-RU" dirty="0"/>
              <a:t> </a:t>
            </a:r>
            <a:r>
              <a:rPr lang="ru-RU" dirty="0" err="1"/>
              <a:t>може</a:t>
            </a:r>
            <a:r>
              <a:rPr lang="ru-RU" dirty="0"/>
              <a:t> </a:t>
            </a:r>
            <a:r>
              <a:rPr lang="ru-RU" dirty="0" err="1"/>
              <a:t>проконтролювати</a:t>
            </a:r>
            <a:r>
              <a:rPr lang="ru-RU" dirty="0"/>
              <a:t> і </a:t>
            </a:r>
            <a:r>
              <a:rPr lang="ru-RU" dirty="0" err="1"/>
              <a:t>скоригувати</a:t>
            </a:r>
            <a:r>
              <a:rPr lang="ru-RU" dirty="0"/>
              <a:t>.</a:t>
            </a:r>
          </a:p>
          <a:p>
            <a:pPr marL="68580" indent="0" algn="just">
              <a:buNone/>
            </a:pPr>
            <a:r>
              <a:rPr lang="ru-RU" dirty="0"/>
              <a:t>	Система </a:t>
            </a:r>
            <a:r>
              <a:rPr lang="ru-RU" dirty="0" err="1"/>
              <a:t>зменшення</a:t>
            </a:r>
            <a:r>
              <a:rPr lang="ru-RU" dirty="0"/>
              <a:t> </a:t>
            </a:r>
            <a:r>
              <a:rPr lang="ru-RU" dirty="0" err="1"/>
              <a:t>специфічних</a:t>
            </a:r>
            <a:r>
              <a:rPr lang="ru-RU" dirty="0"/>
              <a:t> </a:t>
            </a:r>
            <a:r>
              <a:rPr lang="ru-RU" dirty="0" err="1"/>
              <a:t>загроз</a:t>
            </a:r>
            <a:r>
              <a:rPr lang="ru-RU" dirty="0"/>
              <a:t> для </a:t>
            </a:r>
            <a:r>
              <a:rPr lang="ru-RU" dirty="0" err="1"/>
              <a:t>складових</a:t>
            </a:r>
            <a:r>
              <a:rPr lang="ru-RU" dirty="0"/>
              <a:t> </a:t>
            </a:r>
            <a:r>
              <a:rPr lang="ru-RU" dirty="0" err="1"/>
              <a:t>частин</a:t>
            </a:r>
            <a:r>
              <a:rPr lang="ru-RU" dirty="0"/>
              <a:t> </a:t>
            </a:r>
            <a:r>
              <a:rPr lang="ru-RU" dirty="0" err="1"/>
              <a:t>біорізноманіття</a:t>
            </a:r>
            <a:r>
              <a:rPr lang="ru-RU" dirty="0"/>
              <a:t> </a:t>
            </a:r>
            <a:r>
              <a:rPr lang="ru-RU" dirty="0" err="1"/>
              <a:t>агросистем</a:t>
            </a:r>
            <a:r>
              <a:rPr lang="ru-RU" dirty="0"/>
              <a:t> повинна </a:t>
            </a:r>
            <a:r>
              <a:rPr lang="ru-RU" dirty="0" err="1"/>
              <a:t>включати</a:t>
            </a:r>
            <a:r>
              <a:rPr lang="ru-RU" dirty="0"/>
              <a:t> пропаганду альтернативного </a:t>
            </a:r>
            <a:r>
              <a:rPr lang="ru-RU" dirty="0" err="1"/>
              <a:t>землеробства</a:t>
            </a:r>
            <a:r>
              <a:rPr lang="ru-RU" dirty="0"/>
              <a:t> і </a:t>
            </a:r>
            <a:r>
              <a:rPr lang="ru-RU" dirty="0" err="1"/>
              <a:t>виробництва</a:t>
            </a:r>
            <a:r>
              <a:rPr lang="ru-RU" dirty="0"/>
              <a:t> </a:t>
            </a:r>
            <a:r>
              <a:rPr lang="ru-RU" dirty="0" err="1"/>
              <a:t>екологічно</a:t>
            </a:r>
            <a:r>
              <a:rPr lang="ru-RU" dirty="0"/>
              <a:t> </a:t>
            </a:r>
            <a:r>
              <a:rPr lang="ru-RU" dirty="0" err="1"/>
              <a:t>чистої</a:t>
            </a:r>
            <a:r>
              <a:rPr lang="ru-RU" dirty="0"/>
              <a:t> </a:t>
            </a:r>
            <a:r>
              <a:rPr lang="ru-RU" dirty="0" err="1"/>
              <a:t>продукції</a:t>
            </a:r>
            <a:r>
              <a:rPr lang="ru-RU" dirty="0"/>
              <a:t>, </a:t>
            </a:r>
            <a:r>
              <a:rPr lang="ru-RU" dirty="0" err="1"/>
              <a:t>заохочення</a:t>
            </a:r>
            <a:r>
              <a:rPr lang="ru-RU" dirty="0"/>
              <a:t> </a:t>
            </a:r>
            <a:r>
              <a:rPr lang="ru-RU" dirty="0" err="1"/>
              <a:t>традиційних</a:t>
            </a:r>
            <a:r>
              <a:rPr lang="ru-RU" dirty="0"/>
              <a:t> форм </a:t>
            </a:r>
            <a:r>
              <a:rPr lang="ru-RU" dirty="0" err="1"/>
              <a:t>землекористування</a:t>
            </a:r>
            <a:r>
              <a:rPr lang="ru-RU" dirty="0"/>
              <a:t> без </a:t>
            </a:r>
            <a:r>
              <a:rPr lang="ru-RU" dirty="0" err="1"/>
              <a:t>пестицидів</a:t>
            </a:r>
            <a:r>
              <a:rPr lang="ru-RU" dirty="0"/>
              <a:t> та </a:t>
            </a:r>
            <a:r>
              <a:rPr lang="ru-RU" dirty="0" err="1"/>
              <a:t>стимулювання</a:t>
            </a:r>
            <a:r>
              <a:rPr lang="ru-RU" dirty="0"/>
              <a:t> </a:t>
            </a:r>
            <a:r>
              <a:rPr lang="ru-RU" dirty="0" err="1"/>
              <a:t>природоохоронного</a:t>
            </a:r>
            <a:r>
              <a:rPr lang="ru-RU" dirty="0"/>
              <a:t> стилю </a:t>
            </a:r>
            <a:r>
              <a:rPr lang="ru-RU" dirty="0" err="1"/>
              <a:t>ведення</a:t>
            </a:r>
            <a:r>
              <a:rPr lang="ru-RU" dirty="0"/>
              <a:t> приватного </a:t>
            </a:r>
            <a:r>
              <a:rPr lang="ru-RU" dirty="0" err="1"/>
              <a:t>господарства</a:t>
            </a:r>
            <a:r>
              <a:rPr lang="ru-RU" dirty="0"/>
              <a:t>.</a:t>
            </a:r>
          </a:p>
          <a:p>
            <a:pPr marL="68580" indent="0" algn="just">
              <a:buNone/>
            </a:pPr>
            <a:r>
              <a:rPr lang="ru-RU" dirty="0"/>
              <a:t>	</a:t>
            </a:r>
          </a:p>
        </p:txBody>
      </p:sp>
    </p:spTree>
    <p:extLst>
      <p:ext uri="{BB962C8B-B14F-4D97-AF65-F5344CB8AC3E}">
        <p14:creationId xmlns:p14="http://schemas.microsoft.com/office/powerpoint/2010/main" val="3794263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692696"/>
            <a:ext cx="7992888" cy="5760640"/>
          </a:xfrm>
        </p:spPr>
        <p:txBody>
          <a:bodyPr/>
          <a:lstStyle/>
          <a:p>
            <a:pPr marL="68580" indent="0" algn="just">
              <a:buNone/>
            </a:pPr>
            <a:r>
              <a:rPr lang="ru-RU" dirty="0"/>
              <a:t>	Проблема </a:t>
            </a:r>
            <a:r>
              <a:rPr lang="ru-RU" dirty="0" err="1"/>
              <a:t>збереження</a:t>
            </a:r>
            <a:r>
              <a:rPr lang="ru-RU" dirty="0"/>
              <a:t> генофонду </a:t>
            </a:r>
            <a:r>
              <a:rPr lang="ru-RU" dirty="0" err="1"/>
              <a:t>видів</a:t>
            </a:r>
            <a:r>
              <a:rPr lang="ru-RU" dirty="0"/>
              <a:t>, </a:t>
            </a:r>
            <a:r>
              <a:rPr lang="ru-RU" dirty="0" err="1"/>
              <a:t>які</a:t>
            </a:r>
            <a:r>
              <a:rPr lang="ru-RU" dirty="0"/>
              <a:t> </a:t>
            </a:r>
            <a:r>
              <a:rPr lang="ru-RU" dirty="0" err="1"/>
              <a:t>використовуються</a:t>
            </a:r>
            <a:r>
              <a:rPr lang="ru-RU" dirty="0"/>
              <a:t> в </a:t>
            </a:r>
            <a:r>
              <a:rPr lang="ru-RU" dirty="0" err="1"/>
              <a:t>агро</a:t>
            </a:r>
            <a:r>
              <a:rPr lang="ru-RU" dirty="0"/>
              <a:t>- </a:t>
            </a:r>
            <a:r>
              <a:rPr lang="ru-RU" dirty="0" err="1"/>
              <a:t>виробництві</a:t>
            </a:r>
            <a:r>
              <a:rPr lang="ru-RU" dirty="0"/>
              <a:t>, є не </a:t>
            </a:r>
            <a:r>
              <a:rPr lang="ru-RU" dirty="0" err="1"/>
              <a:t>менш</a:t>
            </a:r>
            <a:r>
              <a:rPr lang="ru-RU" dirty="0"/>
              <a:t> актуальною, </a:t>
            </a:r>
            <a:r>
              <a:rPr lang="ru-RU" dirty="0" err="1"/>
              <a:t>ніж</a:t>
            </a:r>
            <a:r>
              <a:rPr lang="ru-RU" dirty="0"/>
              <a:t> для </a:t>
            </a:r>
            <a:r>
              <a:rPr lang="ru-RU" dirty="0" err="1"/>
              <a:t>дикої</a:t>
            </a:r>
            <a:r>
              <a:rPr lang="ru-RU" dirty="0"/>
              <a:t> </a:t>
            </a:r>
            <a:r>
              <a:rPr lang="ru-RU" dirty="0" err="1"/>
              <a:t>фауни</a:t>
            </a:r>
            <a:r>
              <a:rPr lang="ru-RU" dirty="0"/>
              <a:t>. </a:t>
            </a:r>
            <a:r>
              <a:rPr lang="ru-RU" dirty="0" err="1"/>
              <a:t>Це</a:t>
            </a:r>
            <a:r>
              <a:rPr lang="ru-RU" dirty="0"/>
              <a:t> </a:t>
            </a:r>
            <a:r>
              <a:rPr lang="ru-RU" dirty="0" err="1"/>
              <a:t>серйозна</a:t>
            </a:r>
            <a:r>
              <a:rPr lang="ru-RU" dirty="0"/>
              <a:t> </a:t>
            </a:r>
            <a:r>
              <a:rPr lang="ru-RU" dirty="0" err="1"/>
              <a:t>наукова</a:t>
            </a:r>
            <a:r>
              <a:rPr lang="ru-RU" dirty="0"/>
              <a:t> проблема, в </a:t>
            </a:r>
            <a:r>
              <a:rPr lang="ru-RU" dirty="0" err="1"/>
              <a:t>якій</a:t>
            </a:r>
            <a:r>
              <a:rPr lang="ru-RU" dirty="0"/>
              <a:t> </a:t>
            </a:r>
            <a:r>
              <a:rPr lang="ru-RU" dirty="0" err="1"/>
              <a:t>тісно</a:t>
            </a:r>
            <a:r>
              <a:rPr lang="ru-RU" dirty="0"/>
              <a:t> </a:t>
            </a:r>
            <a:r>
              <a:rPr lang="ru-RU" dirty="0" err="1"/>
              <a:t>переплітаються</a:t>
            </a:r>
            <a:r>
              <a:rPr lang="ru-RU" dirty="0"/>
              <a:t> </a:t>
            </a:r>
            <a:r>
              <a:rPr lang="ru-RU" dirty="0" err="1"/>
              <a:t>біологічні</a:t>
            </a:r>
            <a:r>
              <a:rPr lang="ru-RU" dirty="0"/>
              <a:t>, </a:t>
            </a:r>
            <a:r>
              <a:rPr lang="ru-RU" dirty="0" err="1"/>
              <a:t>етичні</a:t>
            </a:r>
            <a:r>
              <a:rPr lang="ru-RU" dirty="0"/>
              <a:t> й </a:t>
            </a:r>
            <a:r>
              <a:rPr lang="ru-RU" dirty="0" err="1"/>
              <a:t>економічні</a:t>
            </a:r>
            <a:r>
              <a:rPr lang="ru-RU" dirty="0"/>
              <a:t> </a:t>
            </a:r>
            <a:r>
              <a:rPr lang="ru-RU" dirty="0" err="1"/>
              <a:t>мотиви</a:t>
            </a:r>
            <a:r>
              <a:rPr lang="ru-RU" dirty="0"/>
              <a:t>.</a:t>
            </a:r>
          </a:p>
          <a:p>
            <a:pPr marL="68580" indent="0" algn="just">
              <a:buNone/>
            </a:pPr>
            <a:r>
              <a:rPr lang="ru-RU" dirty="0"/>
              <a:t>	</a:t>
            </a:r>
            <a:r>
              <a:rPr lang="ru-RU" dirty="0" err="1"/>
              <a:t>Запобігання</a:t>
            </a:r>
            <a:r>
              <a:rPr lang="ru-RU" dirty="0"/>
              <a:t> </a:t>
            </a:r>
            <a:r>
              <a:rPr lang="ru-RU" dirty="0" err="1"/>
              <a:t>гібридизації</a:t>
            </a:r>
            <a:r>
              <a:rPr lang="ru-RU" dirty="0"/>
              <a:t> </a:t>
            </a:r>
            <a:r>
              <a:rPr lang="ru-RU" dirty="0" err="1"/>
              <a:t>популяцій</a:t>
            </a:r>
            <a:r>
              <a:rPr lang="ru-RU" dirty="0"/>
              <a:t> диких </a:t>
            </a:r>
            <a:r>
              <a:rPr lang="ru-RU" dirty="0" err="1"/>
              <a:t>тварин</a:t>
            </a:r>
            <a:r>
              <a:rPr lang="ru-RU" dirty="0"/>
              <a:t> і </a:t>
            </a:r>
            <a:r>
              <a:rPr lang="ru-RU" dirty="0" err="1"/>
              <a:t>рослин</a:t>
            </a:r>
            <a:r>
              <a:rPr lang="ru-RU" dirty="0"/>
              <a:t> з </a:t>
            </a:r>
            <a:r>
              <a:rPr lang="ru-RU" dirty="0" err="1"/>
              <a:t>генетично</a:t>
            </a:r>
            <a:r>
              <a:rPr lang="ru-RU" dirty="0"/>
              <a:t> </a:t>
            </a:r>
            <a:r>
              <a:rPr lang="ru-RU" dirty="0" err="1"/>
              <a:t>модифікованими</a:t>
            </a:r>
            <a:r>
              <a:rPr lang="ru-RU" dirty="0"/>
              <a:t> </a:t>
            </a:r>
            <a:r>
              <a:rPr lang="ru-RU" dirty="0" err="1"/>
              <a:t>особинами</a:t>
            </a:r>
            <a:r>
              <a:rPr lang="ru-RU" dirty="0"/>
              <a:t> — </a:t>
            </a:r>
            <a:r>
              <a:rPr lang="ru-RU" dirty="0" err="1"/>
              <a:t>необхідна</a:t>
            </a:r>
            <a:r>
              <a:rPr lang="ru-RU" dirty="0"/>
              <a:t> </a:t>
            </a:r>
            <a:r>
              <a:rPr lang="ru-RU" dirty="0" err="1"/>
              <a:t>умова</a:t>
            </a:r>
            <a:r>
              <a:rPr lang="ru-RU" dirty="0"/>
              <a:t> </a:t>
            </a:r>
            <a:r>
              <a:rPr lang="ru-RU" dirty="0" err="1"/>
              <a:t>збереження</a:t>
            </a:r>
            <a:r>
              <a:rPr lang="ru-RU" dirty="0"/>
              <a:t> </a:t>
            </a:r>
            <a:r>
              <a:rPr lang="ru-RU" dirty="0" err="1"/>
              <a:t>біорізноманіття</a:t>
            </a:r>
            <a:r>
              <a:rPr lang="ru-RU" dirty="0"/>
              <a:t>.</a:t>
            </a:r>
          </a:p>
          <a:p>
            <a:pPr marL="68580" indent="0" algn="just">
              <a:buNone/>
            </a:pPr>
            <a:r>
              <a:rPr lang="ru-RU" dirty="0"/>
              <a:t>	</a:t>
            </a:r>
            <a:r>
              <a:rPr lang="ru-RU" dirty="0" err="1"/>
              <a:t>Екологізація</a:t>
            </a:r>
            <a:r>
              <a:rPr lang="ru-RU" dirty="0"/>
              <a:t> </a:t>
            </a:r>
            <a:r>
              <a:rPr lang="ru-RU" dirty="0" err="1"/>
              <a:t>сільськогосподарських</a:t>
            </a:r>
            <a:r>
              <a:rPr lang="ru-RU" dirty="0"/>
              <a:t> </a:t>
            </a:r>
            <a:r>
              <a:rPr lang="ru-RU" dirty="0" err="1"/>
              <a:t>ландшафтів</a:t>
            </a:r>
            <a:r>
              <a:rPr lang="ru-RU" dirty="0"/>
              <a:t> та </a:t>
            </a:r>
            <a:r>
              <a:rPr lang="ru-RU" dirty="0" err="1"/>
              <a:t>сільськогосподарських</a:t>
            </a:r>
            <a:r>
              <a:rPr lang="ru-RU" dirty="0"/>
              <a:t> </a:t>
            </a:r>
            <a:r>
              <a:rPr lang="ru-RU" dirty="0" err="1"/>
              <a:t>технологій</a:t>
            </a:r>
            <a:r>
              <a:rPr lang="ru-RU" dirty="0"/>
              <a:t> є </a:t>
            </a:r>
            <a:r>
              <a:rPr lang="ru-RU" dirty="0" err="1"/>
              <a:t>важливим</a:t>
            </a:r>
            <a:r>
              <a:rPr lang="ru-RU" dirty="0"/>
              <a:t> аспектом </a:t>
            </a:r>
            <a:r>
              <a:rPr lang="ru-RU" dirty="0" err="1"/>
              <a:t>Національної</a:t>
            </a:r>
            <a:r>
              <a:rPr lang="ru-RU" dirty="0"/>
              <a:t> </a:t>
            </a:r>
            <a:r>
              <a:rPr lang="ru-RU" dirty="0" err="1"/>
              <a:t>стратегії</a:t>
            </a:r>
            <a:r>
              <a:rPr lang="ru-RU" dirty="0"/>
              <a:t> </a:t>
            </a:r>
            <a:r>
              <a:rPr lang="ru-RU" dirty="0" err="1"/>
              <a:t>збереження</a:t>
            </a:r>
            <a:r>
              <a:rPr lang="ru-RU" dirty="0"/>
              <a:t> </a:t>
            </a:r>
            <a:r>
              <a:rPr lang="ru-RU" dirty="0" err="1"/>
              <a:t>біорізноманіття</a:t>
            </a:r>
            <a:r>
              <a:rPr lang="ru-RU" dirty="0"/>
              <a:t> в </a:t>
            </a:r>
            <a:r>
              <a:rPr lang="ru-RU" dirty="0" err="1"/>
              <a:t>Україні</a:t>
            </a:r>
            <a:r>
              <a:rPr lang="ru-RU" dirty="0"/>
              <a:t>.</a:t>
            </a:r>
          </a:p>
          <a:p>
            <a:pPr marL="68580" indent="0">
              <a:buNone/>
            </a:pPr>
            <a:endParaRPr lang="ru-RU" dirty="0"/>
          </a:p>
        </p:txBody>
      </p:sp>
    </p:spTree>
    <p:extLst>
      <p:ext uri="{BB962C8B-B14F-4D97-AF65-F5344CB8AC3E}">
        <p14:creationId xmlns:p14="http://schemas.microsoft.com/office/powerpoint/2010/main" val="387963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6120680"/>
          </a:xfrm>
        </p:spPr>
        <p:txBody>
          <a:bodyPr/>
          <a:lstStyle/>
          <a:p>
            <a:pPr marL="68580" indent="0" algn="just">
              <a:buNone/>
            </a:pPr>
            <a:r>
              <a:rPr lang="ru-RU" dirty="0"/>
              <a:t>	</a:t>
            </a:r>
            <a:r>
              <a:rPr lang="ru-RU" dirty="0" err="1"/>
              <a:t>Застосований</a:t>
            </a:r>
            <a:r>
              <a:rPr lang="ru-RU" dirty="0"/>
              <a:t> у XX ст. </a:t>
            </a:r>
            <a:r>
              <a:rPr lang="ru-RU" dirty="0" err="1"/>
              <a:t>специфічний</a:t>
            </a:r>
            <a:r>
              <a:rPr lang="ru-RU" dirty="0"/>
              <a:t> </a:t>
            </a:r>
            <a:r>
              <a:rPr lang="ru-RU" dirty="0" err="1"/>
              <a:t>хіміко-технологічний</a:t>
            </a:r>
            <a:r>
              <a:rPr lang="ru-RU" dirty="0"/>
              <a:t> </a:t>
            </a:r>
            <a:r>
              <a:rPr lang="ru-RU" dirty="0" err="1"/>
              <a:t>підхід</a:t>
            </a:r>
            <a:r>
              <a:rPr lang="ru-RU" dirty="0"/>
              <a:t> до </a:t>
            </a:r>
            <a:r>
              <a:rPr lang="ru-RU" dirty="0" err="1"/>
              <a:t>ведення</a:t>
            </a:r>
            <a:r>
              <a:rPr lang="ru-RU" dirty="0"/>
              <a:t> </a:t>
            </a:r>
            <a:r>
              <a:rPr lang="ru-RU" dirty="0" err="1"/>
              <a:t>сільського</a:t>
            </a:r>
            <a:r>
              <a:rPr lang="ru-RU" dirty="0"/>
              <a:t> </a:t>
            </a:r>
            <a:r>
              <a:rPr lang="ru-RU" dirty="0" err="1"/>
              <a:t>господарства</a:t>
            </a:r>
            <a:r>
              <a:rPr lang="ru-RU" dirty="0"/>
              <a:t> </a:t>
            </a:r>
            <a:r>
              <a:rPr lang="ru-RU" dirty="0" err="1"/>
              <a:t>призвів</a:t>
            </a:r>
            <a:r>
              <a:rPr lang="ru-RU" dirty="0"/>
              <a:t> до </a:t>
            </a:r>
            <a:r>
              <a:rPr lang="ru-RU" dirty="0" err="1"/>
              <a:t>значного</a:t>
            </a:r>
            <a:r>
              <a:rPr lang="ru-RU" dirty="0"/>
              <a:t> </a:t>
            </a:r>
            <a:r>
              <a:rPr lang="ru-RU" dirty="0" err="1"/>
              <a:t>скорочення</a:t>
            </a:r>
            <a:r>
              <a:rPr lang="ru-RU" dirty="0"/>
              <a:t> </a:t>
            </a:r>
            <a:r>
              <a:rPr lang="ru-RU" dirty="0" err="1"/>
              <a:t>біорізноманіття</a:t>
            </a:r>
            <a:r>
              <a:rPr lang="ru-RU" dirty="0"/>
              <a:t> на </a:t>
            </a:r>
            <a:r>
              <a:rPr lang="ru-RU" dirty="0" err="1"/>
              <a:t>сільськогосподарських</a:t>
            </a:r>
            <a:r>
              <a:rPr lang="ru-RU" dirty="0"/>
              <a:t> </a:t>
            </a:r>
            <a:r>
              <a:rPr lang="ru-RU" dirty="0" err="1"/>
              <a:t>територіях</a:t>
            </a:r>
            <a:r>
              <a:rPr lang="ru-RU" dirty="0"/>
              <a:t>, до </a:t>
            </a:r>
            <a:r>
              <a:rPr lang="ru-RU" dirty="0" err="1"/>
              <a:t>втрати</a:t>
            </a:r>
            <a:r>
              <a:rPr lang="ru-RU" dirty="0"/>
              <a:t> ними </a:t>
            </a:r>
            <a:r>
              <a:rPr lang="ru-RU" dirty="0" err="1"/>
              <a:t>екологічної</a:t>
            </a:r>
            <a:r>
              <a:rPr lang="ru-RU" dirty="0"/>
              <a:t> </a:t>
            </a:r>
            <a:r>
              <a:rPr lang="ru-RU" dirty="0" err="1"/>
              <a:t>стійкості</a:t>
            </a:r>
            <a:r>
              <a:rPr lang="ru-RU" dirty="0"/>
              <a:t> і </a:t>
            </a:r>
            <a:r>
              <a:rPr lang="ru-RU" dirty="0" err="1"/>
              <a:t>здатності</a:t>
            </a:r>
            <a:r>
              <a:rPr lang="ru-RU" dirty="0"/>
              <a:t> до </a:t>
            </a:r>
            <a:r>
              <a:rPr lang="ru-RU" dirty="0" err="1"/>
              <a:t>біоценотич</a:t>
            </a:r>
            <a:r>
              <a:rPr lang="ru-RU" dirty="0"/>
              <a:t>- </a:t>
            </a:r>
            <a:r>
              <a:rPr lang="ru-RU" dirty="0" err="1"/>
              <a:t>ної</a:t>
            </a:r>
            <a:r>
              <a:rPr lang="ru-RU" dirty="0"/>
              <a:t> </a:t>
            </a:r>
            <a:r>
              <a:rPr lang="ru-RU" dirty="0" err="1"/>
              <a:t>саморегуляції</a:t>
            </a:r>
            <a:r>
              <a:rPr lang="ru-RU" dirty="0"/>
              <a:t> та </a:t>
            </a:r>
            <a:r>
              <a:rPr lang="ru-RU" dirty="0" err="1"/>
              <a:t>самовідновлення</a:t>
            </a:r>
            <a:r>
              <a:rPr lang="ru-RU" dirty="0"/>
              <a:t>, до </a:t>
            </a:r>
            <a:r>
              <a:rPr lang="ru-RU" dirty="0" err="1"/>
              <a:t>порушення</a:t>
            </a:r>
            <a:r>
              <a:rPr lang="ru-RU" dirty="0"/>
              <a:t> і </a:t>
            </a:r>
            <a:r>
              <a:rPr lang="ru-RU" dirty="0" err="1"/>
              <a:t>зникнення</a:t>
            </a:r>
            <a:r>
              <a:rPr lang="ru-RU" dirty="0"/>
              <a:t> </a:t>
            </a:r>
            <a:r>
              <a:rPr lang="ru-RU" dirty="0" err="1"/>
              <a:t>екологічно</a:t>
            </a:r>
            <a:r>
              <a:rPr lang="ru-RU" dirty="0"/>
              <a:t> </a:t>
            </a:r>
            <a:r>
              <a:rPr lang="ru-RU" dirty="0" err="1"/>
              <a:t>цінних</a:t>
            </a:r>
            <a:r>
              <a:rPr lang="ru-RU" dirty="0"/>
              <a:t> природно-</a:t>
            </a:r>
            <a:r>
              <a:rPr lang="ru-RU" dirty="0" err="1"/>
              <a:t>культурних</a:t>
            </a:r>
            <a:r>
              <a:rPr lang="ru-RU" dirty="0"/>
              <a:t> </a:t>
            </a:r>
            <a:r>
              <a:rPr lang="ru-RU" dirty="0" err="1"/>
              <a:t>ландшафтів</a:t>
            </a:r>
            <a:r>
              <a:rPr lang="ru-RU" dirty="0"/>
              <a:t>.</a:t>
            </a:r>
          </a:p>
          <a:p>
            <a:pPr marL="68580" indent="0" algn="just">
              <a:buNone/>
            </a:pPr>
            <a:r>
              <a:rPr lang="ru-RU" dirty="0"/>
              <a:t>	</a:t>
            </a:r>
            <a:r>
              <a:rPr lang="ru-RU" dirty="0" err="1"/>
              <a:t>Агроекосистема</a:t>
            </a:r>
            <a:r>
              <a:rPr lang="ru-RU" dirty="0"/>
              <a:t> (</a:t>
            </a:r>
            <a:r>
              <a:rPr lang="ru-RU" dirty="0" err="1"/>
              <a:t>агросистема</a:t>
            </a:r>
            <a:r>
              <a:rPr lang="ru-RU" dirty="0"/>
              <a:t>) — </a:t>
            </a:r>
            <a:r>
              <a:rPr lang="ru-RU" dirty="0" err="1"/>
              <a:t>це</a:t>
            </a:r>
            <a:r>
              <a:rPr lang="ru-RU" dirty="0"/>
              <a:t> </a:t>
            </a:r>
            <a:r>
              <a:rPr lang="ru-RU" dirty="0" err="1"/>
              <a:t>екологічна</a:t>
            </a:r>
            <a:r>
              <a:rPr lang="ru-RU" dirty="0"/>
              <a:t> система, яка </a:t>
            </a:r>
            <a:r>
              <a:rPr lang="ru-RU" dirty="0" err="1"/>
              <a:t>об'єднує</a:t>
            </a:r>
            <a:r>
              <a:rPr lang="ru-RU" dirty="0"/>
              <a:t> </a:t>
            </a:r>
            <a:r>
              <a:rPr lang="ru-RU" dirty="0" err="1"/>
              <a:t>ділянки</a:t>
            </a:r>
            <a:r>
              <a:rPr lang="ru-RU" dirty="0"/>
              <a:t> </a:t>
            </a:r>
            <a:r>
              <a:rPr lang="ru-RU" dirty="0" err="1"/>
              <a:t>території</a:t>
            </a:r>
            <a:r>
              <a:rPr lang="ru-RU" dirty="0"/>
              <a:t>, на </a:t>
            </a:r>
            <a:r>
              <a:rPr lang="ru-RU" dirty="0" err="1"/>
              <a:t>якій</a:t>
            </a:r>
            <a:r>
              <a:rPr lang="ru-RU" dirty="0"/>
              <a:t> </a:t>
            </a:r>
            <a:r>
              <a:rPr lang="ru-RU" dirty="0" err="1"/>
              <a:t>ведеться</a:t>
            </a:r>
            <a:r>
              <a:rPr lang="ru-RU" dirty="0"/>
              <a:t> </a:t>
            </a:r>
            <a:r>
              <a:rPr lang="ru-RU" dirty="0" err="1"/>
              <a:t>господарство</a:t>
            </a:r>
            <a:r>
              <a:rPr lang="ru-RU" dirty="0"/>
              <a:t>, </a:t>
            </a:r>
            <a:r>
              <a:rPr lang="ru-RU" dirty="0" err="1"/>
              <a:t>що</a:t>
            </a:r>
            <a:r>
              <a:rPr lang="ru-RU" dirty="0"/>
              <a:t> </a:t>
            </a:r>
            <a:r>
              <a:rPr lang="ru-RU" dirty="0" err="1"/>
              <a:t>виробляє</a:t>
            </a:r>
            <a:r>
              <a:rPr lang="ru-RU" dirty="0"/>
              <a:t> </a:t>
            </a:r>
            <a:r>
              <a:rPr lang="ru-RU" dirty="0" err="1"/>
              <a:t>сільськогосподарську</a:t>
            </a:r>
            <a:r>
              <a:rPr lang="ru-RU" dirty="0"/>
              <a:t> </a:t>
            </a:r>
            <a:r>
              <a:rPr lang="ru-RU" dirty="0" err="1"/>
              <a:t>продукцію</a:t>
            </a:r>
            <a:r>
              <a:rPr lang="ru-RU" dirty="0"/>
              <a:t>. </a:t>
            </a:r>
            <a:r>
              <a:rPr lang="ru-RU" dirty="0" err="1"/>
              <a:t>Головні</a:t>
            </a:r>
            <a:r>
              <a:rPr lang="ru-RU" dirty="0"/>
              <a:t> </a:t>
            </a:r>
            <a:r>
              <a:rPr lang="ru-RU" dirty="0" err="1"/>
              <a:t>риси</a:t>
            </a:r>
            <a:r>
              <a:rPr lang="ru-RU" dirty="0"/>
              <a:t> </a:t>
            </a:r>
            <a:r>
              <a:rPr lang="ru-RU" dirty="0" err="1"/>
              <a:t>агроекосистем</a:t>
            </a:r>
            <a:r>
              <a:rPr lang="ru-RU" dirty="0"/>
              <a:t> </a:t>
            </a:r>
            <a:r>
              <a:rPr lang="ru-RU" dirty="0" err="1"/>
              <a:t>визначає</a:t>
            </a:r>
            <a:r>
              <a:rPr lang="ru-RU" dirty="0"/>
              <a:t> </a:t>
            </a:r>
            <a:r>
              <a:rPr lang="ru-RU" dirty="0" err="1"/>
              <a:t>людина</a:t>
            </a:r>
            <a:r>
              <a:rPr lang="ru-RU" dirty="0"/>
              <a:t>, яка </a:t>
            </a:r>
            <a:r>
              <a:rPr lang="ru-RU" dirty="0" err="1"/>
              <a:t>стоїть</a:t>
            </a:r>
            <a:r>
              <a:rPr lang="ru-RU" dirty="0"/>
              <a:t> на </a:t>
            </a:r>
            <a:r>
              <a:rPr lang="ru-RU" dirty="0" err="1"/>
              <a:t>верхівці</a:t>
            </a:r>
            <a:r>
              <a:rPr lang="ru-RU" dirty="0"/>
              <a:t> </a:t>
            </a:r>
            <a:r>
              <a:rPr lang="ru-RU" dirty="0" err="1"/>
              <a:t>екологічної</a:t>
            </a:r>
            <a:r>
              <a:rPr lang="ru-RU" dirty="0"/>
              <a:t> </a:t>
            </a:r>
            <a:r>
              <a:rPr lang="ru-RU" dirty="0" err="1"/>
              <a:t>піраміди</a:t>
            </a:r>
            <a:r>
              <a:rPr lang="ru-RU" dirty="0"/>
              <a:t>.</a:t>
            </a:r>
          </a:p>
          <a:p>
            <a:endParaRPr lang="ru-RU" dirty="0"/>
          </a:p>
        </p:txBody>
      </p:sp>
    </p:spTree>
    <p:extLst>
      <p:ext uri="{BB962C8B-B14F-4D97-AF65-F5344CB8AC3E}">
        <p14:creationId xmlns:p14="http://schemas.microsoft.com/office/powerpoint/2010/main" val="328609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08912" cy="6048672"/>
          </a:xfrm>
        </p:spPr>
        <p:txBody>
          <a:bodyPr/>
          <a:lstStyle/>
          <a:p>
            <a:endParaRPr lang="ru-RU" dirty="0"/>
          </a:p>
        </p:txBody>
      </p:sp>
      <p:pic>
        <p:nvPicPr>
          <p:cNvPr id="2050" name="Picture 2" descr="C:\Users\KafedraPC\Desktop\Без назван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8994"/>
            <a:ext cx="5242615" cy="283616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afedraPC\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875591"/>
            <a:ext cx="4639468" cy="39521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afedraPC\Desktop\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717623"/>
            <a:ext cx="2644888" cy="197890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KafedraPC\Desktop\images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3" y="3861048"/>
            <a:ext cx="3849918" cy="2552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38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08912" cy="6120680"/>
          </a:xfrm>
        </p:spPr>
        <p:txBody>
          <a:bodyPr/>
          <a:lstStyle/>
          <a:p>
            <a:pPr marL="68580" indent="0" algn="ctr">
              <a:buNone/>
            </a:pPr>
            <a:r>
              <a:rPr lang="ru-RU" dirty="0"/>
              <a:t>	</a:t>
            </a:r>
            <a:r>
              <a:rPr lang="ru-RU" sz="3200" b="1" dirty="0"/>
              <a:t>До складу </a:t>
            </a:r>
            <a:r>
              <a:rPr lang="ru-RU" sz="3200" b="1" dirty="0" err="1"/>
              <a:t>агроекосистем</a:t>
            </a:r>
            <a:r>
              <a:rPr lang="ru-RU" sz="3200" b="1" dirty="0"/>
              <a:t> </a:t>
            </a:r>
            <a:r>
              <a:rPr lang="ru-RU" sz="3200" b="1" dirty="0" err="1"/>
              <a:t>входять</a:t>
            </a:r>
            <a:r>
              <a:rPr lang="ru-RU" sz="3200" b="1" dirty="0"/>
              <a:t>:</a:t>
            </a:r>
          </a:p>
          <a:p>
            <a:pPr marL="68580" indent="0">
              <a:buNone/>
            </a:pPr>
            <a:endParaRPr lang="ru-RU" sz="3200" b="1" dirty="0"/>
          </a:p>
          <a:p>
            <a:pPr marL="68580" indent="0" algn="just">
              <a:buNone/>
            </a:pPr>
            <a:r>
              <a:rPr lang="ru-RU" dirty="0"/>
              <a:t>—	</a:t>
            </a:r>
            <a:r>
              <a:rPr lang="ru-RU" dirty="0" err="1"/>
              <a:t>грунти</a:t>
            </a:r>
            <a:r>
              <a:rPr lang="ru-RU" dirty="0"/>
              <a:t> з </a:t>
            </a:r>
            <a:r>
              <a:rPr lang="ru-RU" dirty="0" err="1"/>
              <a:t>їх</a:t>
            </a:r>
            <a:r>
              <a:rPr lang="ru-RU" dirty="0"/>
              <a:t> </a:t>
            </a:r>
            <a:r>
              <a:rPr lang="ru-RU" dirty="0" err="1"/>
              <a:t>населенням</a:t>
            </a:r>
            <a:r>
              <a:rPr lang="ru-RU" dirty="0"/>
              <a:t> (</a:t>
            </a:r>
            <a:r>
              <a:rPr lang="ru-RU" dirty="0" err="1"/>
              <a:t>тварини</a:t>
            </a:r>
            <a:r>
              <a:rPr lang="ru-RU" dirty="0"/>
              <a:t>, </a:t>
            </a:r>
            <a:r>
              <a:rPr lang="ru-RU" dirty="0" err="1"/>
              <a:t>водорості</a:t>
            </a:r>
            <a:r>
              <a:rPr lang="ru-RU" dirty="0"/>
              <a:t>, </a:t>
            </a:r>
            <a:r>
              <a:rPr lang="ru-RU" dirty="0" err="1"/>
              <a:t>гриби</a:t>
            </a:r>
            <a:r>
              <a:rPr lang="ru-RU" dirty="0"/>
              <a:t>, </a:t>
            </a:r>
            <a:r>
              <a:rPr lang="ru-RU" dirty="0" err="1"/>
              <a:t>бактерії</a:t>
            </a:r>
            <a:r>
              <a:rPr lang="ru-RU" dirty="0"/>
              <a:t>);</a:t>
            </a:r>
          </a:p>
          <a:p>
            <a:pPr marL="68580" indent="0">
              <a:buNone/>
            </a:pPr>
            <a:r>
              <a:rPr lang="ru-RU" dirty="0"/>
              <a:t>—	поля — </a:t>
            </a:r>
            <a:r>
              <a:rPr lang="ru-RU" dirty="0" err="1"/>
              <a:t>агроценози</a:t>
            </a:r>
            <a:r>
              <a:rPr lang="ru-RU" dirty="0"/>
              <a:t>;</a:t>
            </a:r>
          </a:p>
          <a:p>
            <a:pPr marL="68580" indent="0">
              <a:buNone/>
            </a:pPr>
            <a:r>
              <a:rPr lang="ru-RU" dirty="0"/>
              <a:t>—	худоба;</a:t>
            </a:r>
          </a:p>
          <a:p>
            <a:pPr marL="68580" indent="0">
              <a:buNone/>
            </a:pPr>
            <a:r>
              <a:rPr lang="ru-RU" dirty="0"/>
              <a:t>—	</a:t>
            </a:r>
            <a:r>
              <a:rPr lang="ru-RU" dirty="0" err="1"/>
              <a:t>фрагменти</a:t>
            </a:r>
            <a:r>
              <a:rPr lang="ru-RU" dirty="0"/>
              <a:t> </a:t>
            </a:r>
            <a:r>
              <a:rPr lang="ru-RU" dirty="0" err="1"/>
              <a:t>природних</a:t>
            </a:r>
            <a:r>
              <a:rPr lang="ru-RU" dirty="0"/>
              <a:t> та </a:t>
            </a:r>
            <a:r>
              <a:rPr lang="ru-RU" dirty="0" err="1"/>
              <a:t>напівприродних</a:t>
            </a:r>
            <a:r>
              <a:rPr lang="ru-RU" dirty="0"/>
              <a:t> </a:t>
            </a:r>
            <a:r>
              <a:rPr lang="ru-RU" dirty="0" err="1"/>
              <a:t>екосистем</a:t>
            </a:r>
            <a:r>
              <a:rPr lang="ru-RU" dirty="0"/>
              <a:t> (</a:t>
            </a:r>
            <a:r>
              <a:rPr lang="ru-RU" dirty="0" err="1"/>
              <a:t>ліси</a:t>
            </a:r>
            <a:r>
              <a:rPr lang="ru-RU" dirty="0"/>
              <a:t>, луки, болота, </a:t>
            </a:r>
            <a:r>
              <a:rPr lang="ru-RU" dirty="0" err="1"/>
              <a:t>водойми</a:t>
            </a:r>
            <a:r>
              <a:rPr lang="ru-RU" dirty="0"/>
              <a:t>);</a:t>
            </a:r>
          </a:p>
          <a:p>
            <a:pPr marL="68580" indent="0">
              <a:buNone/>
            </a:pPr>
            <a:r>
              <a:rPr lang="ru-RU" dirty="0"/>
              <a:t>—	</a:t>
            </a:r>
            <a:r>
              <a:rPr lang="ru-RU" dirty="0" err="1"/>
              <a:t>людина</a:t>
            </a:r>
            <a:r>
              <a:rPr lang="ru-RU" dirty="0"/>
              <a:t>.</a:t>
            </a:r>
          </a:p>
          <a:p>
            <a:endParaRPr lang="ru-RU" dirty="0"/>
          </a:p>
        </p:txBody>
      </p:sp>
    </p:spTree>
    <p:extLst>
      <p:ext uri="{BB962C8B-B14F-4D97-AF65-F5344CB8AC3E}">
        <p14:creationId xmlns:p14="http://schemas.microsoft.com/office/powerpoint/2010/main" val="1894201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08912" cy="6120680"/>
          </a:xfrm>
        </p:spPr>
        <p:txBody>
          <a:bodyPr>
            <a:normAutofit fontScale="92500" lnSpcReduction="10000"/>
          </a:bodyPr>
          <a:lstStyle/>
          <a:p>
            <a:pPr marL="68580" indent="0" algn="just">
              <a:buNone/>
            </a:pPr>
            <a:r>
              <a:rPr lang="ru-RU" dirty="0"/>
              <a:t>	</a:t>
            </a:r>
            <a:r>
              <a:rPr lang="ru-RU" dirty="0" err="1"/>
              <a:t>Агроекосистема</a:t>
            </a:r>
            <a:r>
              <a:rPr lang="ru-RU" dirty="0"/>
              <a:t> — </a:t>
            </a:r>
            <a:r>
              <a:rPr lang="ru-RU" dirty="0" err="1"/>
              <a:t>це</a:t>
            </a:r>
            <a:r>
              <a:rPr lang="ru-RU" dirty="0"/>
              <a:t> </a:t>
            </a:r>
            <a:r>
              <a:rPr lang="ru-RU" dirty="0" err="1"/>
              <a:t>автотрофна</a:t>
            </a:r>
            <a:r>
              <a:rPr lang="ru-RU" dirty="0"/>
              <a:t> </a:t>
            </a:r>
            <a:r>
              <a:rPr lang="ru-RU" dirty="0" err="1"/>
              <a:t>екосистема</a:t>
            </a:r>
            <a:r>
              <a:rPr lang="ru-RU" dirty="0"/>
              <a:t>, </a:t>
            </a:r>
            <a:r>
              <a:rPr lang="ru-RU" dirty="0" err="1"/>
              <a:t>головним</a:t>
            </a:r>
            <a:r>
              <a:rPr lang="ru-RU" dirty="0"/>
              <a:t> </a:t>
            </a:r>
            <a:r>
              <a:rPr lang="ru-RU" dirty="0" err="1"/>
              <a:t>джерелом</a:t>
            </a:r>
            <a:r>
              <a:rPr lang="ru-RU" dirty="0"/>
              <a:t> </a:t>
            </a:r>
            <a:r>
              <a:rPr lang="ru-RU" dirty="0" err="1"/>
              <a:t>енергії</a:t>
            </a:r>
            <a:r>
              <a:rPr lang="ru-RU" dirty="0"/>
              <a:t> для </a:t>
            </a:r>
            <a:r>
              <a:rPr lang="ru-RU" dirty="0" err="1"/>
              <a:t>якої</a:t>
            </a:r>
            <a:r>
              <a:rPr lang="ru-RU" dirty="0"/>
              <a:t> </a:t>
            </a:r>
            <a:r>
              <a:rPr lang="ru-RU" dirty="0" err="1"/>
              <a:t>виступає</a:t>
            </a:r>
            <a:r>
              <a:rPr lang="ru-RU" dirty="0"/>
              <a:t> </a:t>
            </a:r>
            <a:r>
              <a:rPr lang="ru-RU" dirty="0" err="1"/>
              <a:t>Сонце</a:t>
            </a:r>
            <a:r>
              <a:rPr lang="ru-RU" dirty="0"/>
              <a:t>. </a:t>
            </a:r>
            <a:r>
              <a:rPr lang="ru-RU" dirty="0" err="1"/>
              <a:t>Сонячна</a:t>
            </a:r>
            <a:r>
              <a:rPr lang="ru-RU" dirty="0"/>
              <a:t> </a:t>
            </a:r>
            <a:r>
              <a:rPr lang="ru-RU" dirty="0" err="1"/>
              <a:t>енергія</a:t>
            </a:r>
            <a:r>
              <a:rPr lang="ru-RU" dirty="0"/>
              <a:t> </a:t>
            </a:r>
            <a:r>
              <a:rPr lang="ru-RU" dirty="0" err="1"/>
              <a:t>засвоюється</a:t>
            </a:r>
            <a:r>
              <a:rPr lang="ru-RU" dirty="0"/>
              <a:t> </a:t>
            </a:r>
            <a:r>
              <a:rPr lang="ru-RU" dirty="0" err="1"/>
              <a:t>рослинами</a:t>
            </a:r>
            <a:r>
              <a:rPr lang="ru-RU" dirty="0"/>
              <a:t>-продуцентами і </a:t>
            </a:r>
            <a:r>
              <a:rPr lang="uk-UA" dirty="0"/>
              <a:t>фіксується у вигляді врожаю. </a:t>
            </a:r>
            <a:r>
              <a:rPr lang="ru-RU" dirty="0"/>
              <a:t> </a:t>
            </a:r>
            <a:r>
              <a:rPr lang="ru-RU" dirty="0" err="1"/>
              <a:t>Наступними</a:t>
            </a:r>
            <a:r>
              <a:rPr lang="ru-RU" dirty="0"/>
              <a:t> у </a:t>
            </a:r>
            <a:r>
              <a:rPr lang="ru-RU" dirty="0" err="1"/>
              <a:t>трофічному</a:t>
            </a:r>
            <a:r>
              <a:rPr lang="ru-RU" dirty="0"/>
              <a:t> </a:t>
            </a:r>
            <a:r>
              <a:rPr lang="ru-RU" dirty="0" err="1"/>
              <a:t>ланцюзі</a:t>
            </a:r>
            <a:r>
              <a:rPr lang="ru-RU" dirty="0"/>
              <a:t> </a:t>
            </a:r>
            <a:r>
              <a:rPr lang="ru-RU" dirty="0" err="1"/>
              <a:t>йдуть</a:t>
            </a:r>
            <a:r>
              <a:rPr lang="ru-RU" dirty="0"/>
              <a:t> </a:t>
            </a:r>
            <a:r>
              <a:rPr lang="ru-RU" dirty="0" err="1"/>
              <a:t>консументи</a:t>
            </a:r>
            <a:r>
              <a:rPr lang="ru-RU" dirty="0"/>
              <a:t> (</a:t>
            </a:r>
            <a:r>
              <a:rPr lang="ru-RU" dirty="0" err="1"/>
              <a:t>найчастіше</a:t>
            </a:r>
            <a:r>
              <a:rPr lang="ru-RU" dirty="0"/>
              <a:t> </a:t>
            </a:r>
            <a:r>
              <a:rPr lang="ru-RU" dirty="0" err="1"/>
              <a:t>це</a:t>
            </a:r>
            <a:r>
              <a:rPr lang="ru-RU" dirty="0"/>
              <a:t> худоба) і </a:t>
            </a:r>
            <a:r>
              <a:rPr lang="ru-RU" dirty="0" err="1"/>
              <a:t>редуценти</a:t>
            </a:r>
            <a:r>
              <a:rPr lang="ru-RU" dirty="0"/>
              <a:t> — </a:t>
            </a:r>
            <a:r>
              <a:rPr lang="ru-RU" dirty="0" err="1"/>
              <a:t>тварини-детритофаги</a:t>
            </a:r>
            <a:r>
              <a:rPr lang="ru-RU" dirty="0"/>
              <a:t>, </a:t>
            </a:r>
            <a:r>
              <a:rPr lang="ru-RU" dirty="0" err="1"/>
              <a:t>які</a:t>
            </a:r>
            <a:r>
              <a:rPr lang="ru-RU" dirty="0"/>
              <a:t> </a:t>
            </a:r>
            <a:r>
              <a:rPr lang="ru-RU" dirty="0" err="1"/>
              <a:t>мешкають</a:t>
            </a:r>
            <a:r>
              <a:rPr lang="ru-RU" dirty="0"/>
              <a:t> у </a:t>
            </a:r>
            <a:r>
              <a:rPr lang="uk-UA" dirty="0" err="1"/>
              <a:t>гр</a:t>
            </a:r>
            <a:r>
              <a:rPr lang="ru-RU" dirty="0" err="1"/>
              <a:t>унті</a:t>
            </a:r>
            <a:r>
              <a:rPr lang="ru-RU" dirty="0"/>
              <a:t> і </a:t>
            </a:r>
            <a:r>
              <a:rPr lang="ru-RU" dirty="0" err="1"/>
              <a:t>переробляють</a:t>
            </a:r>
            <a:r>
              <a:rPr lang="ru-RU" dirty="0"/>
              <a:t> </a:t>
            </a:r>
            <a:r>
              <a:rPr lang="ru-RU" dirty="0" err="1"/>
              <a:t>органічні</a:t>
            </a:r>
            <a:r>
              <a:rPr lang="ru-RU" dirty="0"/>
              <a:t> </a:t>
            </a:r>
            <a:r>
              <a:rPr lang="ru-RU" dirty="0" err="1"/>
              <a:t>залишки</a:t>
            </a:r>
            <a:r>
              <a:rPr lang="ru-RU" dirty="0"/>
              <a:t>. </a:t>
            </a:r>
            <a:r>
              <a:rPr lang="ru-RU" dirty="0" err="1"/>
              <a:t>Це</a:t>
            </a:r>
            <a:r>
              <a:rPr lang="ru-RU" dirty="0"/>
              <a:t> </a:t>
            </a:r>
            <a:r>
              <a:rPr lang="ru-RU" dirty="0" err="1"/>
              <a:t>сприяє</a:t>
            </a:r>
            <a:r>
              <a:rPr lang="ru-RU" dirty="0"/>
              <a:t> </a:t>
            </a:r>
            <a:r>
              <a:rPr lang="ru-RU" dirty="0" err="1"/>
              <a:t>діяльності</a:t>
            </a:r>
            <a:r>
              <a:rPr lang="ru-RU" dirty="0"/>
              <a:t> </a:t>
            </a:r>
            <a:r>
              <a:rPr lang="ru-RU" dirty="0" err="1"/>
              <a:t>мікроорганізмів-редуцентів</a:t>
            </a:r>
            <a:r>
              <a:rPr lang="ru-RU" dirty="0"/>
              <a:t>, </a:t>
            </a:r>
            <a:r>
              <a:rPr lang="ru-RU" dirty="0" err="1"/>
              <a:t>які</a:t>
            </a:r>
            <a:r>
              <a:rPr lang="ru-RU" dirty="0"/>
              <a:t> </a:t>
            </a:r>
            <a:r>
              <a:rPr lang="ru-RU" dirty="0" err="1"/>
              <a:t>поповнюють</a:t>
            </a:r>
            <a:r>
              <a:rPr lang="ru-RU" dirty="0"/>
              <a:t> </a:t>
            </a:r>
            <a:r>
              <a:rPr lang="ru-RU" dirty="0" err="1"/>
              <a:t>грунти</a:t>
            </a:r>
            <a:r>
              <a:rPr lang="ru-RU" dirty="0"/>
              <a:t> </a:t>
            </a:r>
            <a:r>
              <a:rPr lang="ru-RU" dirty="0" err="1"/>
              <a:t>елементами</a:t>
            </a:r>
            <a:r>
              <a:rPr lang="ru-RU" dirty="0"/>
              <a:t> </a:t>
            </a:r>
            <a:r>
              <a:rPr lang="ru-RU" dirty="0" err="1"/>
              <a:t>живлення</a:t>
            </a:r>
            <a:r>
              <a:rPr lang="ru-RU" dirty="0"/>
              <a:t>, </a:t>
            </a:r>
            <a:r>
              <a:rPr lang="ru-RU" dirty="0" err="1"/>
              <a:t>необхідними</a:t>
            </a:r>
            <a:r>
              <a:rPr lang="ru-RU" dirty="0"/>
              <a:t> для </a:t>
            </a:r>
            <a:r>
              <a:rPr lang="ru-RU" dirty="0" err="1"/>
              <a:t>розвитку</a:t>
            </a:r>
            <a:r>
              <a:rPr lang="ru-RU" dirty="0"/>
              <a:t> </a:t>
            </a:r>
            <a:r>
              <a:rPr lang="ru-RU" dirty="0" err="1"/>
              <a:t>рослин</a:t>
            </a:r>
            <a:r>
              <a:rPr lang="ru-RU" dirty="0"/>
              <a:t>. На </a:t>
            </a:r>
            <a:r>
              <a:rPr lang="ru-RU" dirty="0" err="1"/>
              <a:t>відміну</a:t>
            </a:r>
            <a:r>
              <a:rPr lang="ru-RU" dirty="0"/>
              <a:t> </a:t>
            </a:r>
            <a:r>
              <a:rPr lang="ru-RU" dirty="0" err="1"/>
              <a:t>від</a:t>
            </a:r>
            <a:r>
              <a:rPr lang="ru-RU" dirty="0"/>
              <a:t> </a:t>
            </a:r>
            <a:r>
              <a:rPr lang="ru-RU" dirty="0" err="1"/>
              <a:t>природних</a:t>
            </a:r>
            <a:r>
              <a:rPr lang="ru-RU" dirty="0"/>
              <a:t> </a:t>
            </a:r>
            <a:r>
              <a:rPr lang="ru-RU" dirty="0" err="1"/>
              <a:t>екосистем</a:t>
            </a:r>
            <a:r>
              <a:rPr lang="ru-RU" dirty="0"/>
              <a:t> </a:t>
            </a:r>
            <a:r>
              <a:rPr lang="ru-RU" dirty="0" err="1"/>
              <a:t>агроекосистеми</a:t>
            </a:r>
            <a:r>
              <a:rPr lang="ru-RU" dirty="0"/>
              <a:t> </a:t>
            </a:r>
            <a:r>
              <a:rPr lang="ru-RU" dirty="0" err="1"/>
              <a:t>більш</a:t>
            </a:r>
            <a:r>
              <a:rPr lang="ru-RU" dirty="0"/>
              <a:t> </a:t>
            </a:r>
            <a:r>
              <a:rPr lang="ru-RU" dirty="0" err="1"/>
              <a:t>відкриті</a:t>
            </a:r>
            <a:r>
              <a:rPr lang="ru-RU" dirty="0"/>
              <a:t>, з них </a:t>
            </a:r>
            <a:r>
              <a:rPr lang="ru-RU" dirty="0" err="1"/>
              <a:t>постійно</a:t>
            </a:r>
            <a:r>
              <a:rPr lang="ru-RU" dirty="0"/>
              <a:t> </a:t>
            </a:r>
            <a:r>
              <a:rPr lang="ru-RU" dirty="0" err="1"/>
              <a:t>відбувається</a:t>
            </a:r>
            <a:r>
              <a:rPr lang="ru-RU" dirty="0"/>
              <a:t> </a:t>
            </a:r>
            <a:r>
              <a:rPr lang="ru-RU" dirty="0" err="1"/>
              <a:t>відтік</a:t>
            </a:r>
            <a:r>
              <a:rPr lang="ru-RU" dirty="0"/>
              <a:t> </a:t>
            </a:r>
            <a:r>
              <a:rPr lang="ru-RU" dirty="0" err="1"/>
              <a:t>речовин</a:t>
            </a:r>
            <a:r>
              <a:rPr lang="ru-RU" dirty="0"/>
              <a:t> і </a:t>
            </a:r>
            <a:r>
              <a:rPr lang="ru-RU" dirty="0" err="1"/>
              <a:t>енергії</a:t>
            </a:r>
            <a:r>
              <a:rPr lang="ru-RU" dirty="0"/>
              <a:t> разом з </a:t>
            </a:r>
            <a:r>
              <a:rPr lang="ru-RU" dirty="0" err="1"/>
              <a:t>врожаєм</a:t>
            </a:r>
            <a:r>
              <a:rPr lang="ru-RU" dirty="0"/>
              <a:t>. Для </a:t>
            </a:r>
            <a:r>
              <a:rPr lang="ru-RU" dirty="0" err="1"/>
              <a:t>компенсації</a:t>
            </a:r>
            <a:r>
              <a:rPr lang="ru-RU" dirty="0"/>
              <a:t> </a:t>
            </a:r>
            <a:r>
              <a:rPr lang="ru-RU" dirty="0" err="1"/>
              <a:t>цих</a:t>
            </a:r>
            <a:r>
              <a:rPr lang="ru-RU" dirty="0"/>
              <a:t> </a:t>
            </a:r>
            <a:r>
              <a:rPr lang="ru-RU" dirty="0" err="1"/>
              <a:t>втрат</a:t>
            </a:r>
            <a:r>
              <a:rPr lang="ru-RU" dirty="0"/>
              <a:t> та контролю за складом </a:t>
            </a:r>
            <a:r>
              <a:rPr lang="ru-RU" dirty="0" err="1"/>
              <a:t>біоти</a:t>
            </a:r>
            <a:r>
              <a:rPr lang="ru-RU" dirty="0"/>
              <a:t> (</a:t>
            </a:r>
            <a:r>
              <a:rPr lang="ru-RU" dirty="0" err="1"/>
              <a:t>регулювання</a:t>
            </a:r>
            <a:r>
              <a:rPr lang="ru-RU" dirty="0"/>
              <a:t> </a:t>
            </a:r>
            <a:r>
              <a:rPr lang="ru-RU" dirty="0" err="1"/>
              <a:t>чисельності</a:t>
            </a:r>
            <a:r>
              <a:rPr lang="ru-RU" dirty="0"/>
              <a:t> </a:t>
            </a:r>
            <a:r>
              <a:rPr lang="ru-RU" dirty="0" err="1"/>
              <a:t>рослин-бур'янів</a:t>
            </a:r>
            <a:r>
              <a:rPr lang="ru-RU" dirty="0"/>
              <a:t> та комах-</a:t>
            </a:r>
            <a:r>
              <a:rPr lang="ru-RU" dirty="0" err="1"/>
              <a:t>шкідників</a:t>
            </a:r>
            <a:r>
              <a:rPr lang="ru-RU" dirty="0"/>
              <a:t>) </a:t>
            </a:r>
            <a:r>
              <a:rPr lang="ru-RU" dirty="0" err="1"/>
              <a:t>людина</a:t>
            </a:r>
            <a:r>
              <a:rPr lang="ru-RU" dirty="0"/>
              <a:t> </a:t>
            </a:r>
            <a:r>
              <a:rPr lang="ru-RU" dirty="0" err="1"/>
              <a:t>постійно</a:t>
            </a:r>
            <a:r>
              <a:rPr lang="ru-RU" dirty="0"/>
              <a:t> </a:t>
            </a:r>
            <a:r>
              <a:rPr lang="ru-RU" dirty="0" err="1"/>
              <a:t>додає</a:t>
            </a:r>
            <a:r>
              <a:rPr lang="ru-RU" dirty="0"/>
              <a:t> до </a:t>
            </a:r>
            <a:r>
              <a:rPr lang="ru-RU" dirty="0" err="1"/>
              <a:t>агроекосистем</a:t>
            </a:r>
            <a:r>
              <a:rPr lang="ru-RU" dirty="0"/>
              <a:t> </a:t>
            </a:r>
            <a:r>
              <a:rPr lang="ru-RU" dirty="0" err="1"/>
              <a:t>мінеральні</a:t>
            </a:r>
            <a:r>
              <a:rPr lang="ru-RU" dirty="0"/>
              <a:t> та </a:t>
            </a:r>
            <a:r>
              <a:rPr lang="ru-RU" dirty="0" err="1"/>
              <a:t>органічні</a:t>
            </a:r>
            <a:r>
              <a:rPr lang="ru-RU" dirty="0"/>
              <a:t> </a:t>
            </a:r>
            <a:r>
              <a:rPr lang="ru-RU" dirty="0" err="1"/>
              <a:t>добрива</a:t>
            </a:r>
            <a:r>
              <a:rPr lang="ru-RU" dirty="0"/>
              <a:t> і </a:t>
            </a:r>
            <a:r>
              <a:rPr lang="ru-RU" dirty="0" err="1"/>
              <a:t>застосовує</a:t>
            </a:r>
            <a:r>
              <a:rPr lang="ru-RU" dirty="0"/>
              <a:t> </a:t>
            </a:r>
            <a:r>
              <a:rPr lang="ru-RU" dirty="0" err="1"/>
              <a:t>технічні</a:t>
            </a:r>
            <a:r>
              <a:rPr lang="ru-RU" dirty="0"/>
              <a:t> </a:t>
            </a:r>
            <a:r>
              <a:rPr lang="ru-RU" dirty="0" err="1"/>
              <a:t>засоби</a:t>
            </a:r>
            <a:r>
              <a:rPr lang="ru-RU" dirty="0"/>
              <a:t>.</a:t>
            </a:r>
          </a:p>
          <a:p>
            <a:endParaRPr lang="ru-RU" dirty="0"/>
          </a:p>
        </p:txBody>
      </p:sp>
    </p:spTree>
    <p:extLst>
      <p:ext uri="{BB962C8B-B14F-4D97-AF65-F5344CB8AC3E}">
        <p14:creationId xmlns:p14="http://schemas.microsoft.com/office/powerpoint/2010/main" val="119765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80920" cy="6120680"/>
          </a:xfrm>
        </p:spPr>
        <p:txBody>
          <a:bodyPr/>
          <a:lstStyle/>
          <a:p>
            <a:pPr marL="68580" indent="0" algn="ctr">
              <a:buNone/>
            </a:pPr>
            <a:r>
              <a:rPr lang="ru-RU" sz="2800" b="1" i="1" dirty="0" err="1"/>
              <a:t>Типи</a:t>
            </a:r>
            <a:r>
              <a:rPr lang="ru-RU" sz="2800" b="1" i="1" dirty="0"/>
              <a:t> </a:t>
            </a:r>
            <a:r>
              <a:rPr lang="ru-RU" sz="2800" b="1" i="1" dirty="0" err="1"/>
              <a:t>агросистем</a:t>
            </a:r>
            <a:r>
              <a:rPr lang="ru-RU" sz="2800" b="1" i="1" dirty="0"/>
              <a:t>:</a:t>
            </a:r>
          </a:p>
          <a:p>
            <a:pPr marL="68580" indent="0" algn="ctr">
              <a:buNone/>
            </a:pPr>
            <a:endParaRPr lang="ru-RU" sz="2800" b="1" i="1" dirty="0"/>
          </a:p>
          <a:p>
            <a:pPr marL="68580" indent="0" algn="just">
              <a:buNone/>
            </a:pPr>
            <a:r>
              <a:rPr lang="ru-RU" dirty="0"/>
              <a:t>1.	</a:t>
            </a:r>
            <a:r>
              <a:rPr lang="ru-RU" dirty="0" err="1"/>
              <a:t>Екосистеми</a:t>
            </a:r>
            <a:r>
              <a:rPr lang="ru-RU" dirty="0"/>
              <a:t> </a:t>
            </a:r>
            <a:r>
              <a:rPr lang="ru-RU" dirty="0" err="1"/>
              <a:t>сільських</a:t>
            </a:r>
            <a:r>
              <a:rPr lang="ru-RU" dirty="0"/>
              <a:t> </a:t>
            </a:r>
            <a:r>
              <a:rPr lang="ru-RU" dirty="0" err="1"/>
              <a:t>населених</a:t>
            </a:r>
            <a:r>
              <a:rPr lang="ru-RU" dirty="0"/>
              <a:t> </a:t>
            </a:r>
            <a:r>
              <a:rPr lang="ru-RU" dirty="0" err="1"/>
              <a:t>пунктів</a:t>
            </a:r>
            <a:r>
              <a:rPr lang="ru-RU" dirty="0"/>
              <a:t>.</a:t>
            </a:r>
          </a:p>
          <a:p>
            <a:pPr marL="68580" indent="0" algn="just">
              <a:buNone/>
            </a:pPr>
            <a:endParaRPr lang="ru-RU" dirty="0"/>
          </a:p>
          <a:p>
            <a:pPr marL="68580" indent="0" algn="just">
              <a:buNone/>
            </a:pPr>
            <a:r>
              <a:rPr lang="ru-RU" dirty="0"/>
              <a:t>2.	</a:t>
            </a:r>
            <a:r>
              <a:rPr lang="ru-RU" dirty="0" err="1"/>
              <a:t>Екосистеми</a:t>
            </a:r>
            <a:r>
              <a:rPr lang="ru-RU" dirty="0"/>
              <a:t> </a:t>
            </a:r>
            <a:r>
              <a:rPr lang="ru-RU" dirty="0" err="1"/>
              <a:t>промислового</a:t>
            </a:r>
            <a:r>
              <a:rPr lang="ru-RU" dirty="0"/>
              <a:t> </a:t>
            </a:r>
            <a:r>
              <a:rPr lang="ru-RU" dirty="0" err="1"/>
              <a:t>виробництва</a:t>
            </a:r>
            <a:r>
              <a:rPr lang="ru-RU" dirty="0"/>
              <a:t> </a:t>
            </a:r>
            <a:r>
              <a:rPr lang="ru-RU" dirty="0" err="1"/>
              <a:t>продукції</a:t>
            </a:r>
            <a:r>
              <a:rPr lang="ru-RU" dirty="0"/>
              <a:t> </a:t>
            </a:r>
            <a:r>
              <a:rPr lang="ru-RU" dirty="0" err="1"/>
              <a:t>рослинництва</a:t>
            </a:r>
            <a:r>
              <a:rPr lang="ru-RU" dirty="0"/>
              <a:t>.</a:t>
            </a:r>
          </a:p>
          <a:p>
            <a:pPr marL="68580" indent="0" algn="just">
              <a:buNone/>
            </a:pPr>
            <a:endParaRPr lang="ru-RU" dirty="0"/>
          </a:p>
          <a:p>
            <a:pPr marL="68580" indent="0" algn="just">
              <a:buNone/>
            </a:pPr>
            <a:r>
              <a:rPr lang="ru-RU" dirty="0"/>
              <a:t>3.	</a:t>
            </a:r>
            <a:r>
              <a:rPr lang="ru-RU" dirty="0" err="1"/>
              <a:t>Екосистеми</a:t>
            </a:r>
            <a:r>
              <a:rPr lang="ru-RU" dirty="0"/>
              <a:t> лук і </a:t>
            </a:r>
            <a:r>
              <a:rPr lang="ru-RU" dirty="0" err="1"/>
              <a:t>пасовищ</a:t>
            </a:r>
            <a:r>
              <a:rPr lang="ru-RU" dirty="0"/>
              <a:t>.</a:t>
            </a:r>
          </a:p>
          <a:p>
            <a:pPr marL="68580" indent="0" algn="just">
              <a:buNone/>
            </a:pPr>
            <a:endParaRPr lang="ru-RU" dirty="0"/>
          </a:p>
          <a:p>
            <a:pPr marL="68580" indent="0" algn="just">
              <a:buNone/>
            </a:pPr>
            <a:r>
              <a:rPr lang="ru-RU" dirty="0"/>
              <a:t>4.	</a:t>
            </a:r>
            <a:r>
              <a:rPr lang="ru-RU" dirty="0" err="1"/>
              <a:t>Екосистеми</a:t>
            </a:r>
            <a:r>
              <a:rPr lang="ru-RU" dirty="0"/>
              <a:t>, </a:t>
            </a:r>
            <a:r>
              <a:rPr lang="ru-RU" dirty="0" err="1"/>
              <a:t>що</a:t>
            </a:r>
            <a:r>
              <a:rPr lang="ru-RU" dirty="0"/>
              <a:t> </a:t>
            </a:r>
            <a:r>
              <a:rPr lang="ru-RU" dirty="0" err="1"/>
              <a:t>межують</a:t>
            </a:r>
            <a:r>
              <a:rPr lang="ru-RU" dirty="0"/>
              <a:t> з </a:t>
            </a:r>
            <a:r>
              <a:rPr lang="ru-RU" dirty="0" err="1"/>
              <a:t>вищевказаними</a:t>
            </a:r>
            <a:r>
              <a:rPr lang="ru-RU" dirty="0"/>
              <a:t>.</a:t>
            </a:r>
          </a:p>
          <a:p>
            <a:endParaRPr lang="ru-RU" dirty="0"/>
          </a:p>
        </p:txBody>
      </p:sp>
    </p:spTree>
    <p:extLst>
      <p:ext uri="{BB962C8B-B14F-4D97-AF65-F5344CB8AC3E}">
        <p14:creationId xmlns:p14="http://schemas.microsoft.com/office/powerpoint/2010/main" val="192298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136904" cy="6120680"/>
          </a:xfrm>
        </p:spPr>
        <p:txBody>
          <a:bodyPr>
            <a:normAutofit fontScale="92500" lnSpcReduction="10000"/>
          </a:bodyPr>
          <a:lstStyle/>
          <a:p>
            <a:pPr marL="68580" indent="0" algn="ctr">
              <a:buNone/>
            </a:pPr>
            <a:r>
              <a:rPr lang="uk-UA" dirty="0"/>
              <a:t>	</a:t>
            </a:r>
            <a:r>
              <a:rPr lang="uk-UA" b="1" dirty="0"/>
              <a:t>Місце </a:t>
            </a:r>
            <a:r>
              <a:rPr lang="uk-UA" b="1" dirty="0" err="1"/>
              <a:t>агросистем</a:t>
            </a:r>
            <a:r>
              <a:rPr lang="uk-UA" b="1" dirty="0"/>
              <a:t> в системі природного </a:t>
            </a:r>
            <a:r>
              <a:rPr lang="uk-UA" b="1" dirty="0" err="1"/>
              <a:t>біорізноманіття</a:t>
            </a:r>
            <a:endParaRPr lang="uk-UA" b="1" dirty="0"/>
          </a:p>
          <a:p>
            <a:pPr marL="68580" indent="0" algn="just">
              <a:buNone/>
            </a:pPr>
            <a:r>
              <a:rPr lang="ru-RU" dirty="0"/>
              <a:t>	</a:t>
            </a:r>
            <a:r>
              <a:rPr lang="ru-RU" dirty="0" err="1"/>
              <a:t>Найбільшу</a:t>
            </a:r>
            <a:r>
              <a:rPr lang="ru-RU" dirty="0"/>
              <a:t> питому вагу </a:t>
            </a:r>
            <a:r>
              <a:rPr lang="ru-RU" dirty="0" err="1"/>
              <a:t>серед</a:t>
            </a:r>
            <a:r>
              <a:rPr lang="ru-RU" dirty="0"/>
              <a:t> </a:t>
            </a:r>
            <a:r>
              <a:rPr lang="ru-RU" dirty="0" err="1"/>
              <a:t>всіх</a:t>
            </a:r>
            <a:r>
              <a:rPr lang="ru-RU" dirty="0"/>
              <a:t> </a:t>
            </a:r>
            <a:r>
              <a:rPr lang="ru-RU" dirty="0" err="1"/>
              <a:t>угідь</a:t>
            </a:r>
            <a:r>
              <a:rPr lang="ru-RU" dirty="0"/>
              <a:t> </a:t>
            </a:r>
            <a:r>
              <a:rPr lang="ru-RU" dirty="0" err="1"/>
              <a:t>мають</a:t>
            </a:r>
            <a:r>
              <a:rPr lang="ru-RU" dirty="0"/>
              <a:t> </a:t>
            </a:r>
            <a:r>
              <a:rPr lang="ru-RU" dirty="0" err="1"/>
              <a:t>орні</a:t>
            </a:r>
            <a:r>
              <a:rPr lang="ru-RU" dirty="0"/>
              <a:t> </a:t>
            </a:r>
            <a:r>
              <a:rPr lang="ru-RU" dirty="0" err="1"/>
              <a:t>землі</a:t>
            </a:r>
            <a:r>
              <a:rPr lang="ru-RU" dirty="0"/>
              <a:t>. </a:t>
            </a:r>
            <a:r>
              <a:rPr lang="ru-RU" dirty="0" err="1"/>
              <a:t>Рілля</a:t>
            </a:r>
            <a:r>
              <a:rPr lang="ru-RU" dirty="0"/>
              <a:t> </a:t>
            </a:r>
            <a:r>
              <a:rPr lang="ru-RU" dirty="0" err="1"/>
              <a:t>характеризується</a:t>
            </a:r>
            <a:r>
              <a:rPr lang="ru-RU" dirty="0"/>
              <a:t> </a:t>
            </a:r>
            <a:r>
              <a:rPr lang="ru-RU" dirty="0" err="1"/>
              <a:t>найнижчим</a:t>
            </a:r>
            <a:r>
              <a:rPr lang="ru-RU" dirty="0"/>
              <a:t> </a:t>
            </a:r>
            <a:r>
              <a:rPr lang="ru-RU" dirty="0" err="1"/>
              <a:t>рівнем</a:t>
            </a:r>
            <a:r>
              <a:rPr lang="ru-RU" dirty="0"/>
              <a:t> </a:t>
            </a:r>
            <a:r>
              <a:rPr lang="ru-RU" dirty="0" err="1"/>
              <a:t>біорізноманіття</a:t>
            </a:r>
            <a:r>
              <a:rPr lang="ru-RU" dirty="0"/>
              <a:t>, але </a:t>
            </a:r>
            <a:r>
              <a:rPr lang="ru-RU" dirty="0" err="1"/>
              <a:t>значною</a:t>
            </a:r>
            <a:r>
              <a:rPr lang="ru-RU" dirty="0"/>
              <a:t> </a:t>
            </a:r>
            <a:r>
              <a:rPr lang="ru-RU" dirty="0" err="1"/>
              <a:t>чисельністю</a:t>
            </a:r>
            <a:r>
              <a:rPr lang="ru-RU" dirty="0"/>
              <a:t> та </a:t>
            </a:r>
            <a:r>
              <a:rPr lang="ru-RU" dirty="0" err="1"/>
              <a:t>біомасою</a:t>
            </a:r>
            <a:r>
              <a:rPr lang="ru-RU" dirty="0"/>
              <a:t> </a:t>
            </a:r>
            <a:r>
              <a:rPr lang="ru-RU" dirty="0" err="1"/>
              <a:t>окремих</a:t>
            </a:r>
            <a:r>
              <a:rPr lang="ru-RU" dirty="0"/>
              <a:t> </a:t>
            </a:r>
            <a:r>
              <a:rPr lang="ru-RU" dirty="0" err="1"/>
              <a:t>видів</a:t>
            </a:r>
            <a:r>
              <a:rPr lang="ru-RU" dirty="0"/>
              <a:t>. На полях </a:t>
            </a:r>
            <a:r>
              <a:rPr lang="ru-RU" dirty="0" err="1"/>
              <a:t>культивуються</a:t>
            </a:r>
            <a:r>
              <a:rPr lang="ru-RU" dirty="0"/>
              <a:t> як правило один </a:t>
            </a:r>
            <a:r>
              <a:rPr lang="ru-RU" dirty="0" err="1"/>
              <a:t>або</a:t>
            </a:r>
            <a:r>
              <a:rPr lang="ru-RU" dirty="0"/>
              <a:t> </a:t>
            </a:r>
            <a:r>
              <a:rPr lang="ru-RU" dirty="0" err="1"/>
              <a:t>декілька</a:t>
            </a:r>
            <a:r>
              <a:rPr lang="ru-RU" dirty="0"/>
              <a:t> </a:t>
            </a:r>
            <a:r>
              <a:rPr lang="ru-RU" dirty="0" err="1"/>
              <a:t>видів</a:t>
            </a:r>
            <a:r>
              <a:rPr lang="ru-RU" dirty="0"/>
              <a:t> </a:t>
            </a:r>
            <a:r>
              <a:rPr lang="ru-RU" dirty="0" err="1"/>
              <a:t>рослин</a:t>
            </a:r>
            <a:r>
              <a:rPr lang="ru-RU" dirty="0"/>
              <a:t>, у </a:t>
            </a:r>
            <a:r>
              <a:rPr lang="ru-RU" dirty="0" err="1"/>
              <a:t>зв'язку</a:t>
            </a:r>
            <a:r>
              <a:rPr lang="ru-RU" dirty="0"/>
              <a:t> з </a:t>
            </a:r>
            <a:r>
              <a:rPr lang="ru-RU" dirty="0" err="1"/>
              <a:t>чим</a:t>
            </a:r>
            <a:r>
              <a:rPr lang="ru-RU" dirty="0"/>
              <a:t> </a:t>
            </a:r>
            <a:r>
              <a:rPr lang="ru-RU" dirty="0" err="1"/>
              <a:t>різко</a:t>
            </a:r>
            <a:r>
              <a:rPr lang="ru-RU" dirty="0"/>
              <a:t> </a:t>
            </a:r>
            <a:r>
              <a:rPr lang="ru-RU" dirty="0" err="1"/>
              <a:t>збіднюється</a:t>
            </a:r>
            <a:r>
              <a:rPr lang="ru-RU" dirty="0"/>
              <a:t> </a:t>
            </a:r>
            <a:r>
              <a:rPr lang="ru-RU" dirty="0" err="1"/>
              <a:t>різноманіття</a:t>
            </a:r>
            <a:r>
              <a:rPr lang="ru-RU" dirty="0"/>
              <a:t> і </a:t>
            </a:r>
            <a:r>
              <a:rPr lang="ru-RU" dirty="0" err="1"/>
              <a:t>тваринного</a:t>
            </a:r>
            <a:r>
              <a:rPr lang="ru-RU" dirty="0"/>
              <a:t> </a:t>
            </a:r>
            <a:r>
              <a:rPr lang="ru-RU" dirty="0" err="1"/>
              <a:t>світу</a:t>
            </a:r>
            <a:r>
              <a:rPr lang="ru-RU" dirty="0"/>
              <a:t>. </a:t>
            </a:r>
            <a:r>
              <a:rPr lang="ru-RU" dirty="0" err="1"/>
              <a:t>Сільськогосподарські</a:t>
            </a:r>
            <a:r>
              <a:rPr lang="ru-RU" dirty="0"/>
              <a:t> лани </a:t>
            </a:r>
            <a:r>
              <a:rPr lang="ru-RU" dirty="0" err="1"/>
              <a:t>можуть</a:t>
            </a:r>
            <a:r>
              <a:rPr lang="ru-RU" dirty="0"/>
              <a:t> </a:t>
            </a:r>
            <a:r>
              <a:rPr lang="ru-RU" dirty="0" err="1"/>
              <a:t>слугувати</a:t>
            </a:r>
            <a:r>
              <a:rPr lang="ru-RU" dirty="0"/>
              <a:t> </a:t>
            </a:r>
            <a:r>
              <a:rPr lang="ru-RU" dirty="0" err="1"/>
              <a:t>місцем</a:t>
            </a:r>
            <a:r>
              <a:rPr lang="ru-RU" dirty="0"/>
              <a:t> регулярного </a:t>
            </a:r>
            <a:r>
              <a:rPr lang="ru-RU" dirty="0" err="1"/>
              <a:t>перебування</a:t>
            </a:r>
            <a:r>
              <a:rPr lang="ru-RU" dirty="0"/>
              <a:t> (</a:t>
            </a:r>
            <a:r>
              <a:rPr lang="ru-RU" dirty="0" err="1"/>
              <a:t>іноді</a:t>
            </a:r>
            <a:r>
              <a:rPr lang="ru-RU" dirty="0"/>
              <a:t> і </a:t>
            </a:r>
            <a:r>
              <a:rPr lang="ru-RU" dirty="0" err="1"/>
              <a:t>розмноження</a:t>
            </a:r>
            <a:r>
              <a:rPr lang="ru-RU" dirty="0"/>
              <a:t>) та основною кормовою базою для таких </a:t>
            </a:r>
            <a:r>
              <a:rPr lang="ru-RU" dirty="0" err="1"/>
              <a:t>видів</a:t>
            </a:r>
            <a:r>
              <a:rPr lang="ru-RU" dirty="0"/>
              <a:t>: фазан, </a:t>
            </a:r>
            <a:r>
              <a:rPr lang="ru-RU" dirty="0" err="1"/>
              <a:t>куріпка</a:t>
            </a:r>
            <a:r>
              <a:rPr lang="ru-RU" dirty="0"/>
              <a:t> </a:t>
            </a:r>
            <a:r>
              <a:rPr lang="ru-RU" dirty="0" err="1"/>
              <a:t>сіра</a:t>
            </a:r>
            <a:r>
              <a:rPr lang="ru-RU" dirty="0"/>
              <a:t>, </a:t>
            </a:r>
            <a:r>
              <a:rPr lang="ru-RU" dirty="0" err="1"/>
              <a:t>перепілка</a:t>
            </a:r>
            <a:r>
              <a:rPr lang="ru-RU" dirty="0"/>
              <a:t>, </a:t>
            </a:r>
            <a:r>
              <a:rPr lang="ru-RU" dirty="0" err="1"/>
              <a:t>горлиця</a:t>
            </a:r>
            <a:r>
              <a:rPr lang="ru-RU" dirty="0"/>
              <a:t> </a:t>
            </a:r>
            <a:r>
              <a:rPr lang="ru-RU" dirty="0" err="1"/>
              <a:t>лісова</a:t>
            </a:r>
            <a:r>
              <a:rPr lang="uk-UA" i="1" dirty="0"/>
              <a:t>,</a:t>
            </a:r>
            <a:r>
              <a:rPr lang="ru-RU" dirty="0"/>
              <a:t> </a:t>
            </a:r>
            <a:r>
              <a:rPr lang="ru-RU" dirty="0" err="1"/>
              <a:t>припутень</a:t>
            </a:r>
            <a:r>
              <a:rPr lang="ru-RU" dirty="0"/>
              <a:t>, чайка, </a:t>
            </a:r>
            <a:r>
              <a:rPr lang="ru-RU" dirty="0" err="1"/>
              <a:t>лисиця</a:t>
            </a:r>
            <a:r>
              <a:rPr lang="ru-RU" dirty="0"/>
              <a:t>, </a:t>
            </a:r>
            <a:r>
              <a:rPr lang="ru-RU" dirty="0" err="1"/>
              <a:t>кріт</a:t>
            </a:r>
            <a:r>
              <a:rPr lang="ru-RU" dirty="0"/>
              <a:t>, </a:t>
            </a:r>
            <a:r>
              <a:rPr lang="ru-RU" dirty="0" err="1"/>
              <a:t>заєць</a:t>
            </a:r>
            <a:r>
              <a:rPr lang="ru-RU" dirty="0"/>
              <a:t>-русак. Поля </a:t>
            </a:r>
            <a:r>
              <a:rPr lang="ru-RU" dirty="0" err="1"/>
              <a:t>можуть</a:t>
            </a:r>
            <a:r>
              <a:rPr lang="ru-RU" dirty="0"/>
              <a:t> бути </a:t>
            </a:r>
            <a:r>
              <a:rPr lang="ru-RU" dirty="0" err="1"/>
              <a:t>важливою</a:t>
            </a:r>
            <a:r>
              <a:rPr lang="ru-RU" dirty="0"/>
              <a:t> кормовою базою (</a:t>
            </a:r>
            <a:r>
              <a:rPr lang="ru-RU" dirty="0" err="1"/>
              <a:t>хоча</a:t>
            </a:r>
            <a:r>
              <a:rPr lang="ru-RU" dirty="0"/>
              <a:t> й нерегулярно) для таких </a:t>
            </a:r>
            <a:r>
              <a:rPr lang="ru-RU" dirty="0" err="1"/>
              <a:t>видів</a:t>
            </a:r>
            <a:r>
              <a:rPr lang="ru-RU" dirty="0"/>
              <a:t>: </a:t>
            </a:r>
            <a:r>
              <a:rPr lang="ru-RU" dirty="0" err="1"/>
              <a:t>лебеді</a:t>
            </a:r>
            <a:r>
              <a:rPr lang="ru-RU" dirty="0"/>
              <a:t>, гуси, качки, </a:t>
            </a:r>
            <a:r>
              <a:rPr lang="ru-RU" dirty="0" err="1"/>
              <a:t>тетерук</a:t>
            </a:r>
            <a:r>
              <a:rPr lang="ru-RU" dirty="0"/>
              <a:t>, голуб- синяк, </a:t>
            </a:r>
            <a:r>
              <a:rPr lang="ru-RU" dirty="0" err="1"/>
              <a:t>борсук</a:t>
            </a:r>
            <a:r>
              <a:rPr lang="ru-RU" dirty="0"/>
              <a:t>, кабан, </a:t>
            </a:r>
            <a:r>
              <a:rPr lang="ru-RU" dirty="0" err="1"/>
              <a:t>козуля</a:t>
            </a:r>
            <a:r>
              <a:rPr lang="ru-RU" dirty="0"/>
              <a:t>, зубр. Низка </a:t>
            </a:r>
            <a:r>
              <a:rPr lang="ru-RU" dirty="0" err="1"/>
              <a:t>видів</a:t>
            </a:r>
            <a:r>
              <a:rPr lang="ru-RU" dirty="0"/>
              <a:t> </a:t>
            </a:r>
            <a:r>
              <a:rPr lang="ru-RU" dirty="0" err="1"/>
              <a:t>птахів</a:t>
            </a:r>
            <a:r>
              <a:rPr lang="ru-RU" dirty="0"/>
              <a:t> — </a:t>
            </a:r>
            <a:r>
              <a:rPr lang="ru-RU" dirty="0" err="1"/>
              <a:t>грицик</a:t>
            </a:r>
            <a:r>
              <a:rPr lang="ru-RU" dirty="0"/>
              <a:t> великий (рос. — веретенник), </a:t>
            </a:r>
            <a:r>
              <a:rPr lang="ru-RU" dirty="0" err="1"/>
              <a:t>хохітва</a:t>
            </a:r>
            <a:r>
              <a:rPr lang="ru-RU" dirty="0"/>
              <a:t> (рос. — стрепет), </a:t>
            </a:r>
            <a:r>
              <a:rPr lang="ru-RU" dirty="0" err="1"/>
              <a:t>деркач</a:t>
            </a:r>
            <a:r>
              <a:rPr lang="ru-RU" dirty="0"/>
              <a:t> — при </a:t>
            </a:r>
            <a:r>
              <a:rPr lang="ru-RU" dirty="0" err="1"/>
              <a:t>певних</a:t>
            </a:r>
            <a:r>
              <a:rPr lang="ru-RU" dirty="0"/>
              <a:t> </a:t>
            </a:r>
            <a:r>
              <a:rPr lang="ru-RU" dirty="0" err="1"/>
              <a:t>умовах</a:t>
            </a:r>
            <a:r>
              <a:rPr lang="ru-RU" dirty="0"/>
              <a:t> </a:t>
            </a:r>
            <a:r>
              <a:rPr lang="ru-RU" dirty="0" err="1"/>
              <a:t>можуть</a:t>
            </a:r>
            <a:r>
              <a:rPr lang="ru-RU" dirty="0"/>
              <a:t> </a:t>
            </a:r>
            <a:r>
              <a:rPr lang="ru-RU" dirty="0" err="1"/>
              <a:t>використовувати</a:t>
            </a:r>
            <a:r>
              <a:rPr lang="ru-RU" dirty="0"/>
              <a:t> </a:t>
            </a:r>
            <a:r>
              <a:rPr lang="ru-RU" dirty="0" err="1"/>
              <a:t>ці</a:t>
            </a:r>
            <a:r>
              <a:rPr lang="ru-RU" dirty="0"/>
              <a:t> </a:t>
            </a:r>
            <a:r>
              <a:rPr lang="ru-RU" dirty="0" err="1"/>
              <a:t>землі</a:t>
            </a:r>
            <a:r>
              <a:rPr lang="ru-RU" dirty="0"/>
              <a:t> для </a:t>
            </a:r>
            <a:r>
              <a:rPr lang="ru-RU" dirty="0" err="1"/>
              <a:t>постійного</a:t>
            </a:r>
            <a:r>
              <a:rPr lang="ru-RU" dirty="0"/>
              <a:t> </a:t>
            </a:r>
            <a:r>
              <a:rPr lang="ru-RU" dirty="0" err="1"/>
              <a:t>гніздування</a:t>
            </a:r>
            <a:r>
              <a:rPr lang="ru-RU" dirty="0"/>
              <a:t>.</a:t>
            </a:r>
          </a:p>
          <a:p>
            <a:pPr marL="68580" indent="0">
              <a:buNone/>
            </a:pPr>
            <a:endParaRPr lang="ru-RU" dirty="0"/>
          </a:p>
        </p:txBody>
      </p:sp>
    </p:spTree>
    <p:extLst>
      <p:ext uri="{BB962C8B-B14F-4D97-AF65-F5344CB8AC3E}">
        <p14:creationId xmlns:p14="http://schemas.microsoft.com/office/powerpoint/2010/main" val="995626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TotalTime>
  <Words>85</Words>
  <Application>Microsoft Office PowerPoint</Application>
  <PresentationFormat>Экран (4:3)</PresentationFormat>
  <Paragraphs>119</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Остин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kiryandr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KafedraPC</dc:creator>
  <cp:lastModifiedBy>ЮЛЯ</cp:lastModifiedBy>
  <cp:revision>9</cp:revision>
  <dcterms:created xsi:type="dcterms:W3CDTF">2016-09-21T07:45:01Z</dcterms:created>
  <dcterms:modified xsi:type="dcterms:W3CDTF">2018-03-05T07:08:20Z</dcterms:modified>
</cp:coreProperties>
</file>