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2"/>
  </p:notesMasterIdLst>
  <p:sldIdLst>
    <p:sldId id="286" r:id="rId2"/>
    <p:sldId id="285" r:id="rId3"/>
    <p:sldId id="257" r:id="rId4"/>
    <p:sldId id="258" r:id="rId5"/>
    <p:sldId id="260" r:id="rId6"/>
    <p:sldId id="263" r:id="rId7"/>
    <p:sldId id="261" r:id="rId8"/>
    <p:sldId id="264" r:id="rId9"/>
    <p:sldId id="265" r:id="rId10"/>
    <p:sldId id="266" r:id="rId11"/>
    <p:sldId id="262" r:id="rId12"/>
    <p:sldId id="267" r:id="rId13"/>
    <p:sldId id="268" r:id="rId14"/>
    <p:sldId id="269" r:id="rId15"/>
    <p:sldId id="270" r:id="rId16"/>
    <p:sldId id="283" r:id="rId17"/>
    <p:sldId id="271" r:id="rId18"/>
    <p:sldId id="272" r:id="rId19"/>
    <p:sldId id="273" r:id="rId20"/>
    <p:sldId id="274" r:id="rId21"/>
    <p:sldId id="28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24" autoAdjust="0"/>
  </p:normalViewPr>
  <p:slideViewPr>
    <p:cSldViewPr>
      <p:cViewPr varScale="1">
        <p:scale>
          <a:sx n="81" d="100"/>
          <a:sy n="81" d="100"/>
        </p:scale>
        <p:origin x="102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37C8F-7202-4689-B472-6159CE3A6C55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05D72-2D49-4926-9C0E-7EEE2D1ECC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82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05D72-2D49-4926-9C0E-7EEE2D1ECCED}" type="slidenum">
              <a:rPr lang="uk-UA" smtClean="0"/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573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8EEB-C74A-4BE8-AFEA-B280EA3B5D2B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30D29EA-ADE5-415D-928D-E6981E01FB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8EEB-C74A-4BE8-AFEA-B280EA3B5D2B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29EA-ADE5-415D-928D-E6981E01F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8EEB-C74A-4BE8-AFEA-B280EA3B5D2B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29EA-ADE5-415D-928D-E6981E01F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8EEB-C74A-4BE8-AFEA-B280EA3B5D2B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29EA-ADE5-415D-928D-E6981E01FB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8EEB-C74A-4BE8-AFEA-B280EA3B5D2B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30D29EA-ADE5-415D-928D-E6981E01F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8EEB-C74A-4BE8-AFEA-B280EA3B5D2B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29EA-ADE5-415D-928D-E6981E01FB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8EEB-C74A-4BE8-AFEA-B280EA3B5D2B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29EA-ADE5-415D-928D-E6981E01FB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8EEB-C74A-4BE8-AFEA-B280EA3B5D2B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29EA-ADE5-415D-928D-E6981E01F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8EEB-C74A-4BE8-AFEA-B280EA3B5D2B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29EA-ADE5-415D-928D-E6981E01F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8EEB-C74A-4BE8-AFEA-B280EA3B5D2B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29EA-ADE5-415D-928D-E6981E01FB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8EEB-C74A-4BE8-AFEA-B280EA3B5D2B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30D29EA-ADE5-415D-928D-E6981E01FB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3D8EEB-C74A-4BE8-AFEA-B280EA3B5D2B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30D29EA-ADE5-415D-928D-E6981E01F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539B28-A7DB-421D-97E8-06ABBCB88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фізичних вправ </a:t>
            </a:r>
            <a:endParaRPr lang="uk-UA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F6894-5ABB-47D6-9BE0-6C93DA6DE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3140968"/>
            <a:ext cx="7772400" cy="1512168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студентів 1-2 курсів університету </a:t>
            </a:r>
            <a:r>
              <a:rPr lang="uk-UA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НУБіП України</a:t>
            </a:r>
            <a:endParaRPr lang="uk-UA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19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 Обертання тазом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4581128"/>
            <a:ext cx="8496944" cy="20882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/>
              <a:t> Вихідне положення: ноги на ширині плечей, руки на поясі.</a:t>
            </a:r>
          </a:p>
          <a:p>
            <a:pPr algn="ctr">
              <a:buNone/>
            </a:pPr>
            <a:r>
              <a:rPr lang="ru-RU" dirty="0"/>
              <a:t> Обертальні рухи тазом за годинниковою стрілкою і в зворотньому напрямку. 6-7 разів в кожну сторону. </a:t>
            </a:r>
          </a:p>
        </p:txBody>
      </p:sp>
      <p:pic>
        <p:nvPicPr>
          <p:cNvPr id="4" name="Рисунок 3" descr="35671414222_1f36e550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340768"/>
            <a:ext cx="5287301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632848" cy="692696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 Нахили тулуба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748464" cy="2736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Вихідне положення: ноги на ширині плечей, руки в гору:</a:t>
            </a:r>
          </a:p>
          <a:p>
            <a:pPr>
              <a:buNone/>
            </a:pPr>
            <a:r>
              <a:rPr lang="ru-RU" dirty="0"/>
              <a:t> Нахил тулуба вперед, тримайте спину рівною. Три пружинисті рухи, тягнучись долонями до підлоги, коліна не згинати, вихідне положення зіп’явшись на носки ніг. 3-4 рази.</a:t>
            </a:r>
          </a:p>
          <a:p>
            <a:endParaRPr lang="ru-RU" dirty="0"/>
          </a:p>
        </p:txBody>
      </p:sp>
      <p:pic>
        <p:nvPicPr>
          <p:cNvPr id="4" name="Рисунок 3" descr="1_5-300x1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717032"/>
            <a:ext cx="6561400" cy="25649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 Кругові оберти ногами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568952" cy="20162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Вихідне положення: ноги на ширині плечей, руки на поясі. одну ногу підніміть, зігнувши в коліні під кутом 90°. </a:t>
            </a:r>
          </a:p>
          <a:p>
            <a:pPr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Кругові оберти ногою, тазостегновий суглобм. 5-6 обертів в один бік та стільки ж – в інший. Змініть ногу.</a:t>
            </a:r>
          </a:p>
        </p:txBody>
      </p:sp>
      <p:pic>
        <p:nvPicPr>
          <p:cNvPr id="4" name="Рисунок 3" descr="eUQ_z_hp175QrjQ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284984"/>
            <a:ext cx="6336704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992888" cy="634082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 Кругові рухи колінами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124744"/>
            <a:ext cx="8964488" cy="20448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 </a:t>
            </a:r>
            <a:r>
              <a:rPr lang="ru-RU" sz="2400" dirty="0"/>
              <a:t>Вихідне положення: ноги разом, злегка зігнувши у колінних суглобах, корпус уперед, руки на колінних суглобах. </a:t>
            </a:r>
          </a:p>
          <a:p>
            <a:pPr algn="ctr">
              <a:buNone/>
            </a:pPr>
            <a:r>
              <a:rPr lang="ru-RU" sz="2400" dirty="0"/>
              <a:t>Кругові рухи колінами. 5-6 разів у кожен бік.</a:t>
            </a:r>
          </a:p>
        </p:txBody>
      </p:sp>
      <p:pic>
        <p:nvPicPr>
          <p:cNvPr id="4" name="Рисунок 3" descr="content_упражнение_коленные_круги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708920"/>
            <a:ext cx="5328592" cy="334685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048" y="476672"/>
            <a:ext cx="8568952" cy="418058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 Нахили тулуба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568952" cy="21602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Вихідне положення: ноги якомога ширше, спина рівна, руки вільно. </a:t>
            </a:r>
          </a:p>
          <a:p>
            <a:pPr>
              <a:buNone/>
            </a:pPr>
            <a:r>
              <a:rPr lang="ru-RU" dirty="0"/>
              <a:t>Нахил уперед обома руками до стопи правої ноги, ноги тримати рівно у колінних суглобах. Те саме нахилившись до підлоги перед собою, а потім – до стопи лівої ноги. 5-6 разів.</a:t>
            </a:r>
          </a:p>
        </p:txBody>
      </p:sp>
      <p:pic>
        <p:nvPicPr>
          <p:cNvPr id="4" name="Рисунок 3" descr="7-ngay-tap-luyen-lich-tap-hit-xa-1-lan-duoc-luon-50-cai-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212976"/>
            <a:ext cx="6060653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908720"/>
            <a:ext cx="4644008" cy="4824536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Кожна розминка проходить у достатньо активному темпі, щоб організм мав змогу зігрітися і підготуватися до інтенсивних навантажень під час занять. </a:t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Ak5Y4I-cCkU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2592687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частина 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55576" y="2852936"/>
            <a:ext cx="7450087" cy="1656184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sz="33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 для розвитку м</a:t>
            </a:r>
            <a:r>
              <a:rPr lang="ru-RU" sz="33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3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язів ніг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33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 для розвитку м</a:t>
            </a:r>
            <a:r>
              <a:rPr lang="ru-RU" sz="33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3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язів рук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33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 для розвитку м</a:t>
            </a:r>
            <a:r>
              <a:rPr lang="ru-RU" sz="33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3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язів пресу та спини</a:t>
            </a:r>
          </a:p>
          <a:p>
            <a:pPr marL="457200" indent="-457200"/>
            <a:endParaRPr lang="uk-UA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 для розвитку м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язів ніг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12776"/>
            <a:ext cx="3178696" cy="475252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Віхідне положення: ноги на ширині плечей злегка розверніть у різні сторони, спина рівно.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Присід, відвівши таз назад, руки витягнувши перед, опускаючись до кута 90 вдих, вихідне положення видих.15 разів,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2-3 підходи</a:t>
            </a:r>
            <a:r>
              <a:rPr lang="ru-RU" sz="2400" dirty="0"/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Стежте за диханням. </a:t>
            </a:r>
          </a:p>
          <a:p>
            <a:pPr algn="ctr"/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635896" y="1412776"/>
            <a:ext cx="4978896" cy="44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 Присідання</a:t>
            </a:r>
            <a:endParaRPr lang="ru-RU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partial-squ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204864"/>
            <a:ext cx="5064224" cy="37981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834064" cy="1067718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 Випади вперед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556792"/>
            <a:ext cx="3672408" cy="449580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Вихідне положення: ноги на ширині плечей, руки вільно.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Зробіть крок уперед правою ногою та зігніть до кута 90 тримаючи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коліно над п’ятою, вдих. вихідне положення видих. 12-15 разів на кожну ногу  2-3 підходи. Дотримуйтесь правильної техніки дихання</a:t>
            </a:r>
          </a:p>
        </p:txBody>
      </p:sp>
      <p:pic>
        <p:nvPicPr>
          <p:cNvPr id="5" name="Содержимое 4" descr="s12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268760"/>
            <a:ext cx="4680520" cy="496855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 Піднімання ніг назад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1628800"/>
            <a:ext cx="3995936" cy="424847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Вихідне положення: упор на руки, стоячи на колінах. Коліна обов’язково мають знаходитись на рівні тазу. Відведіть праву ногу назад, випрямте та поступово підніміть угору, зігнувши носок на себе. 15-20 разів на кожну ногу. 2-3 підходи. Спину тримати рівно.</a:t>
            </a:r>
          </a:p>
        </p:txBody>
      </p:sp>
      <p:pic>
        <p:nvPicPr>
          <p:cNvPr id="5" name="Содержимое 4" descr="1517434580_5a7236d1c6132-261x3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340768"/>
            <a:ext cx="3842050" cy="441614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</a:t>
            </a:r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068960"/>
            <a:ext cx="7772400" cy="187220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Підготовча частина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частина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 на відновлення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37707"/>
            <a:ext cx="7344816" cy="836712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 для розвитку м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язів рук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11960" y="1052736"/>
            <a:ext cx="4680520" cy="558924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Вихідне положення: упор лежачи, коліно на підлозі, стопи перехрестіть вверх,  Таз опустіть якомога ниже, щоб не був відведений вгору. </a:t>
            </a:r>
          </a:p>
          <a:p>
            <a:pPr algn="ctr"/>
            <a:r>
              <a:rPr lang="ru-RU" sz="2800" dirty="0"/>
              <a:t>Вдих зігнути руки до кута 90°,вихідне положення видих. 12-15 разів. 2-3 підход. Голову вгору не піднімать, щоб не перенапружувати шию.</a:t>
            </a:r>
          </a:p>
          <a:p>
            <a:pPr algn="ctr"/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3456384" cy="44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>
                <a:solidFill>
                  <a:srgbClr val="00B0F0"/>
                </a:solidFill>
              </a:rPr>
              <a:t>№1 Віджимання з колін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59d119a4019e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492896"/>
            <a:ext cx="3329013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47248" cy="867370"/>
          </a:xfrm>
        </p:spPr>
        <p:txBody>
          <a:bodyPr/>
          <a:lstStyle/>
          <a:p>
            <a:r>
              <a:rPr lang="uk-UA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 Віджимання зворотнім хватом 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42474" y="1412776"/>
            <a:ext cx="4245550" cy="4968552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Вихідне положення:</a:t>
            </a:r>
            <a:br>
              <a:rPr lang="ru-RU" sz="2800" dirty="0"/>
            </a:br>
            <a:r>
              <a:rPr lang="ru-RU" sz="2800" dirty="0"/>
              <a:t>спиною до опори, руки на опору пальці вперед, ноги на ширині плечей зігнуті в колінах.</a:t>
            </a:r>
            <a:br>
              <a:rPr lang="ru-RU" sz="2800" dirty="0"/>
            </a:br>
            <a:r>
              <a:rPr lang="ru-RU" sz="2800" dirty="0"/>
              <a:t>Руки зігнуть в ліктях до кута 90 градусів, вихідне положення.</a:t>
            </a:r>
          </a:p>
          <a:p>
            <a:pPr algn="ctr"/>
            <a:r>
              <a:rPr lang="ru-RU" sz="2800" dirty="0"/>
              <a:t>15 разів. 2-3 підхода.</a:t>
            </a:r>
          </a:p>
          <a:p>
            <a:pPr algn="ctr"/>
            <a:r>
              <a:rPr lang="ru-RU" sz="2800" dirty="0"/>
              <a:t> Лікті в сторони не розводити</a:t>
            </a:r>
          </a:p>
        </p:txBody>
      </p:sp>
      <p:pic>
        <p:nvPicPr>
          <p:cNvPr id="5" name="Содержимое 4" descr="image-2020-03-27 12-19-0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12160" y="1196752"/>
            <a:ext cx="2589366" cy="2536701"/>
          </a:xfrm>
        </p:spPr>
      </p:pic>
      <p:pic>
        <p:nvPicPr>
          <p:cNvPr id="6" name="Рисунок 5" descr="image-2020-03-27 12-19-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645024"/>
            <a:ext cx="3240360" cy="29423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72008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 для розвитку м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язів пресу та спини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124744"/>
            <a:ext cx="3096344" cy="496855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 Прес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Вихідне положення: лежачи на спині, ноги скласти разом і підняти угору, злегка зігнувши в колінах. Руки за головою. Видих тулуб вверх, відриваючи  лопатки від підлоги, головою тягніться до колін, вихідне полження вдих. 15-20 разів. 2-3 підходи</a:t>
            </a:r>
            <a:r>
              <a:rPr lang="ru-RU" sz="2400" dirty="0"/>
              <a:t>.</a:t>
            </a:r>
          </a:p>
        </p:txBody>
      </p:sp>
      <p:pic>
        <p:nvPicPr>
          <p:cNvPr id="5" name="Содержимое 4" descr="skrucivania-na-press-5ae0385bbab08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124744"/>
            <a:ext cx="3672408" cy="2495129"/>
          </a:xfrm>
        </p:spPr>
      </p:pic>
      <p:pic>
        <p:nvPicPr>
          <p:cNvPr id="6" name="Рисунок 5" descr="skrucivania-na-press-5ae0385bbab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789040"/>
            <a:ext cx="3943350" cy="27051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5889848" cy="651346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 Класична планка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436096" y="908720"/>
            <a:ext cx="3456384" cy="547260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Вихідне положення: упор лежачи на ліктях, розташовуючи їх на рівні плечей, та носках ніг. Ноги випрямте, м’язи преса напружте. Час виконання вправи 2хв. 2 підхода.  Не прогинати спину тримати таз.</a:t>
            </a:r>
          </a:p>
        </p:txBody>
      </p:sp>
      <p:pic>
        <p:nvPicPr>
          <p:cNvPr id="7" name="Содержимое 6" descr="4-8-370x24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836711"/>
            <a:ext cx="4392488" cy="2932283"/>
          </a:xfrm>
        </p:spPr>
      </p:pic>
      <p:pic>
        <p:nvPicPr>
          <p:cNvPr id="8" name="Рисунок 7" descr="77e77042426f8081b22de6b90bb0e8df-300x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005064"/>
            <a:ext cx="3816424" cy="254428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Заключна частіна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708920"/>
            <a:ext cx="7772400" cy="13382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Після основної частини обов’язково зробити вправи на відновлення, які допоможеуть  розслабити м’язи, а надалі – збільшити амплітуду рухів під час занять.</a:t>
            </a:r>
          </a:p>
          <a:p>
            <a:endParaRPr lang="ru-RU" dirty="0"/>
          </a:p>
        </p:txBody>
      </p:sp>
      <p:pic>
        <p:nvPicPr>
          <p:cNvPr id="4" name="Рисунок 3" descr="uprazhneniya-dlya-figury_-768x5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365104"/>
            <a:ext cx="3449645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4797152"/>
            <a:ext cx="8100392" cy="1944216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Вихідне положення: сидячи на підлозі, ноги разом, носки ніг до себе. Плавно та якомога нижче опускайте тулуб до стегна. Затримайтесь на декілька секунд. 3-4 повтори. Спина пряма, ноги в колінах не згинати, руками тягнимось до носків ніг.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Місце для зображення 15" descr="650015-80260960-1e3ce15044b37f0d73d52bf241ffb789003a6bd9-1500-1-1550132729-728-32e9147584-155014788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796" b="7796"/>
          <a:stretch>
            <a:fillRect/>
          </a:stretch>
        </p:blipFill>
        <p:spPr/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013176"/>
            <a:ext cx="7848872" cy="1512168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Вихідне положення: сидячи ноги максимально широко. Нахил тулуба  вперед, руки в сторони. В точці максимального напруження затримайтесь на декілька секунд. 3-4 повтори. Ноги в колінах не згинати</a:t>
            </a:r>
          </a:p>
        </p:txBody>
      </p:sp>
      <p:pic>
        <p:nvPicPr>
          <p:cNvPr id="5" name="Місце для зображення 4" descr="4821d3b5677e7091db4d56e029cbeb34 (1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82" b="1582"/>
          <a:stretch>
            <a:fillRect/>
          </a:stretch>
        </p:blipFill>
        <p:spPr>
          <a:xfrm>
            <a:off x="2051720" y="188640"/>
            <a:ext cx="4680519" cy="2382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4821d3b5677e7091db4d56e029cbeb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708920"/>
            <a:ext cx="5544616" cy="1856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869160"/>
            <a:ext cx="8568952" cy="1728192"/>
          </a:xfrm>
        </p:spPr>
        <p:txBody>
          <a:bodyPr/>
          <a:lstStyle/>
          <a:p>
            <a:r>
              <a:rPr lang="ru-RU" sz="2400" b="1" dirty="0"/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Вихідне положення: сидячи на підлозі, ноги зігніті у колінах і розведені в боки, стопи підошвами одна до іншої, тримаючись руками за стопи ніг. Нахил тулуба до низу, якомога нижче, натискаючи ліктями на коліна. Затриматись на декілька секунд. 3-4 повтори</a:t>
            </a:r>
          </a:p>
        </p:txBody>
      </p:sp>
      <p:pic>
        <p:nvPicPr>
          <p:cNvPr id="5" name="Місце для зображення 4" descr="BIT1sRECEAERC22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44" b="244"/>
          <a:stretch>
            <a:fillRect/>
          </a:stretch>
        </p:blipFill>
        <p:spPr>
          <a:xfrm>
            <a:off x="899592" y="404664"/>
            <a:ext cx="7632848" cy="3885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869160"/>
            <a:ext cx="8676456" cy="1696802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Вихідне положення: лежачи на животі, руки зігнуті у ліктях, упор долонями в підлогу на рівні грудей. Розгинаючи руки, підняти тулуб в гору. Затримайтесь на декілька секунд і плавно опустіться вниз. 3-4 повтори. Ноги разом не відривайте від поверхні</a:t>
            </a:r>
          </a:p>
        </p:txBody>
      </p:sp>
      <p:pic>
        <p:nvPicPr>
          <p:cNvPr id="12" name="Рисунок 11" descr="6-cobra-updog-56f98e265f9b5829866f5d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60648"/>
            <a:ext cx="6228184" cy="415212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941168"/>
            <a:ext cx="8712968" cy="1696802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Вихідне положення: ноги на ширині плечей, підняти руку вгору, зігнути у лікті,  долонь між лопатками. Іншою рукою візьміться за протилежний лікоть і злегка потягніть у бік голови. Виконайте вправу іншою рукою. 3-4 повтори</a:t>
            </a:r>
          </a:p>
        </p:txBody>
      </p:sp>
      <p:pic>
        <p:nvPicPr>
          <p:cNvPr id="5" name="Місце для зображення 4" descr="rastyazhka-tricepsov-i-verxnej-chasti-plech-768x429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4440" b="4440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76672"/>
            <a:ext cx="7772400" cy="1837903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Підготовча частина 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/>
              <a:t>   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підготовки суглобів та м’язів до фізичних навантажень, а також запобігання травм, комплекс фізичних вправ доцільно розпочинати з розминки. </a:t>
            </a:r>
          </a:p>
          <a:p>
            <a:pPr algn="ctr"/>
            <a:endParaRPr lang="ru-RU" sz="2000" dirty="0"/>
          </a:p>
        </p:txBody>
      </p:sp>
      <p:pic>
        <p:nvPicPr>
          <p:cNvPr id="4" name="Рисунок 3" descr="Aerobics-e1576712471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149080"/>
            <a:ext cx="5409972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39180-D07C-43B6-A16A-D7E6A62CE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Регулярні фізичні вправи допоможуть вам зберегти здоров’я та красу на довгі роки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ED9022-08DC-4E64-B844-37B6D3298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3291060"/>
            <a:ext cx="7772399" cy="1362075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</a:t>
            </a:r>
            <a:r>
              <a:rPr lang="uk-UA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увагу</a:t>
            </a:r>
          </a:p>
        </p:txBody>
      </p:sp>
    </p:spTree>
    <p:extLst>
      <p:ext uri="{BB962C8B-B14F-4D97-AF65-F5344CB8AC3E}">
        <p14:creationId xmlns:p14="http://schemas.microsoft.com/office/powerpoint/2010/main" val="3498041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 Кругові оберти головою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6368" y="943277"/>
            <a:ext cx="8291264" cy="259228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/>
              <a:t>Вихідне положення: ноги на ширині плечей, руки вільно опущені. </a:t>
            </a:r>
          </a:p>
          <a:p>
            <a:pPr algn="ctr">
              <a:buNone/>
            </a:pPr>
            <a:r>
              <a:rPr lang="ru-RU" sz="2400" dirty="0"/>
              <a:t>Розігрійте шию за допомогою плавних кругових рухів головою: зробіть 10 обертів у один бік і стільки ж – в інший.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alentar-cuell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573016"/>
            <a:ext cx="5193030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 Вправи для плечових суглобів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4221088"/>
            <a:ext cx="4258816" cy="201622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1.Вихідне положення: ноги на ширині плечей, руки вільно опущені. </a:t>
            </a:r>
          </a:p>
          <a:p>
            <a:pPr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обертів обома плечима вперед  10 – назад, 2-3 рази </a:t>
            </a:r>
          </a:p>
          <a:p>
            <a:pPr>
              <a:buNone/>
            </a:pPr>
            <a:endParaRPr lang="ru-RU" sz="7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32040" y="4221088"/>
            <a:ext cx="3668216" cy="2404864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Вихідне положення: ноги на ширині плечей, руки вільно опущені. </a:t>
            </a:r>
          </a:p>
          <a:p>
            <a:pPr algn="ctr">
              <a:buNone/>
            </a:pP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Руки вгору  кругові рухи: 3-5 обертів уперед та стільки ж назад, усього  3-4 рази</a:t>
            </a:r>
          </a:p>
          <a:p>
            <a:endParaRPr lang="ru-RU" dirty="0"/>
          </a:p>
        </p:txBody>
      </p:sp>
      <p:pic>
        <p:nvPicPr>
          <p:cNvPr id="5" name="Рисунок 4" descr="cAmI3IiNy4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4402505" cy="2160240"/>
          </a:xfrm>
          <a:prstGeom prst="rect">
            <a:avLst/>
          </a:prstGeom>
        </p:spPr>
      </p:pic>
      <p:pic>
        <p:nvPicPr>
          <p:cNvPr id="6" name="Рисунок 5" descr="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412776"/>
            <a:ext cx="2880320" cy="26344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864096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 Кругові рухи передпліч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3000" y="1124744"/>
            <a:ext cx="8749480" cy="16561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Вихідне положення: ноги на ширині плечей, руки в сторони. </a:t>
            </a:r>
          </a:p>
          <a:p>
            <a:pPr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Обертання в ліктьовому суглобі передпліччя всередину і назовні 4-5 повторень, 3-4 рази</a:t>
            </a:r>
          </a:p>
        </p:txBody>
      </p:sp>
      <p:pic>
        <p:nvPicPr>
          <p:cNvPr id="4" name="Рисунок 3" descr="149469088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852936"/>
            <a:ext cx="6984776" cy="36073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2630"/>
            <a:ext cx="7715200" cy="850106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 Кругові оберти кистями рук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712968" cy="187220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Вихідне положення: ноги на ширині плечей, руки зігнуті перед собою в ліктях. </a:t>
            </a:r>
          </a:p>
          <a:p>
            <a:pPr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Переплетіть пальці рук, взявши їх у «замок» на рівні грудей. Кругові рухи кистями рук вправо та вліво, по 5 обертів в кожну сторону 2-3 рази.</a:t>
            </a:r>
          </a:p>
          <a:p>
            <a:endParaRPr lang="ru-RU" dirty="0"/>
          </a:p>
        </p:txBody>
      </p:sp>
      <p:pic>
        <p:nvPicPr>
          <p:cNvPr id="4" name="Рисунок 3" descr="Je4QHtajpQ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924944"/>
            <a:ext cx="8133304" cy="36349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015"/>
            <a:ext cx="7499176" cy="63408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 Розведення рук.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412776"/>
            <a:ext cx="4110608" cy="445395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None/>
            </a:pPr>
            <a:r>
              <a:rPr lang="ru-RU" sz="2400" dirty="0"/>
              <a:t>   </a:t>
            </a:r>
            <a:r>
              <a:rPr lang="ru-RU" sz="2400" b="1" dirty="0"/>
              <a:t> </a:t>
            </a:r>
            <a:r>
              <a:rPr lang="ru-RU" sz="2400" dirty="0"/>
              <a:t>Вихідне положення: ноги на ширині плечей, руки зігнуті в ліктях. </a:t>
            </a:r>
          </a:p>
          <a:p>
            <a:pPr>
              <a:lnSpc>
                <a:spcPct val="110000"/>
              </a:lnSpc>
              <a:buNone/>
            </a:pPr>
            <a:r>
              <a:rPr lang="ru-RU" sz="2400" dirty="0"/>
              <a:t>    перпендикулярно тулубу на рівні грудей. Відведіть плечі максимально назад, розгинаючи лікті рук, одночасно повертаючись в сторону, намагаючись стулити лопатки.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67944" y="4741168"/>
            <a:ext cx="3884240" cy="19281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   </a:t>
            </a:r>
            <a:r>
              <a:rPr lang="ru-RU" sz="2400" dirty="0"/>
              <a:t>Поверніться  у вихідне положення і зробіть рух з поворотом в протилежну сторону. </a:t>
            </a:r>
          </a:p>
          <a:p>
            <a:pPr>
              <a:buNone/>
            </a:pPr>
            <a:r>
              <a:rPr lang="ru-RU" sz="2400" dirty="0"/>
              <a:t>     7-8 разів.</a:t>
            </a:r>
          </a:p>
          <a:p>
            <a:endParaRPr lang="ru-RU" dirty="0"/>
          </a:p>
        </p:txBody>
      </p:sp>
      <p:pic>
        <p:nvPicPr>
          <p:cNvPr id="10" name="Рисунок 9" descr="image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971" y="1556792"/>
            <a:ext cx="2643029" cy="3168352"/>
          </a:xfrm>
          <a:prstGeom prst="rect">
            <a:avLst/>
          </a:prstGeom>
        </p:spPr>
      </p:pic>
      <p:pic>
        <p:nvPicPr>
          <p:cNvPr id="11" name="Рисунок 10" descr="image007_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764704"/>
            <a:ext cx="1800200" cy="35693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87208" cy="778098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 Кругові рухи тулубом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932040" y="836712"/>
            <a:ext cx="3995936" cy="56166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Вихідне положення: ноги на ширині плечей, руки на поясі. </a:t>
            </a:r>
          </a:p>
          <a:p>
            <a:pPr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Обертання тулубом за годинниковою стрілкою, нахиляючись по ходу руху вперед, вправо, назад і вліво.</a:t>
            </a:r>
          </a:p>
          <a:p>
            <a:pPr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Таз залишається нерухомим.</a:t>
            </a:r>
          </a:p>
          <a:p>
            <a:pPr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6-7 разів в кожну сторону. </a:t>
            </a:r>
          </a:p>
        </p:txBody>
      </p:sp>
      <p:pic>
        <p:nvPicPr>
          <p:cNvPr id="4" name="Рисунок 3" descr="6580_html_m10c46a5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4203736" cy="475252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</TotalTime>
  <Words>1151</Words>
  <Application>Microsoft Office PowerPoint</Application>
  <PresentationFormat>Экран (4:3)</PresentationFormat>
  <Paragraphs>86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Calibri</vt:lpstr>
      <vt:lpstr>Cambria</vt:lpstr>
      <vt:lpstr>Franklin Gothic Book</vt:lpstr>
      <vt:lpstr>Perpetua</vt:lpstr>
      <vt:lpstr>Times New Roman</vt:lpstr>
      <vt:lpstr>Wingdings 2</vt:lpstr>
      <vt:lpstr>Справедливость</vt:lpstr>
      <vt:lpstr>Комплекс фізичних вправ </vt:lpstr>
      <vt:lpstr>Зміст</vt:lpstr>
      <vt:lpstr>Підготовча частина </vt:lpstr>
      <vt:lpstr>№1 Кругові оберти головою</vt:lpstr>
      <vt:lpstr>№2 Вправи для плечових суглобів</vt:lpstr>
      <vt:lpstr>№3 Кругові рухи передпліч</vt:lpstr>
      <vt:lpstr>№4 Кругові оберти кистями рук</vt:lpstr>
      <vt:lpstr>№5 Розведення рук.</vt:lpstr>
      <vt:lpstr>№6 Кругові рухи тулубом</vt:lpstr>
      <vt:lpstr>№7 Обертання тазом</vt:lpstr>
      <vt:lpstr>№8 Нахили тулуба</vt:lpstr>
      <vt:lpstr>№9 Кругові оберти ногами</vt:lpstr>
      <vt:lpstr>№10 Кругові рухи колінами</vt:lpstr>
      <vt:lpstr>№11 Нахили тулуба</vt:lpstr>
      <vt:lpstr>Кожна розминка проходить у достатньо активному темпі, щоб організм мав змогу зігрітися і підготуватися до інтенсивних навантажень під час занять.  </vt:lpstr>
      <vt:lpstr>Основна частина </vt:lpstr>
      <vt:lpstr>Вправи для розвитку м’язів ніг</vt:lpstr>
      <vt:lpstr>№2 Випади вперед</vt:lpstr>
      <vt:lpstr>№3 Піднімання ніг назад</vt:lpstr>
      <vt:lpstr>Вправи для розвитку м’язів рук</vt:lpstr>
      <vt:lpstr>№2 Віджимання зворотнім хватом </vt:lpstr>
      <vt:lpstr>Вправи для розвитку м’язів пресу та спини</vt:lpstr>
      <vt:lpstr>№2 Класична планка</vt:lpstr>
      <vt:lpstr>Заключна частіна</vt:lpstr>
      <vt:lpstr> Вихідне положення: сидячи на підлозі, ноги разом, носки ніг до себе. Плавно та якомога нижче опускайте тулуб до стегна. Затримайтесь на декілька секунд. 3-4 повтори. Спина пряма, ноги в колінах не згинати, руками тягнимось до носків ніг. </vt:lpstr>
      <vt:lpstr>Вихідне положення: сидячи ноги максимально широко. Нахил тулуба  вперед, руки в сторони. В точці максимального напруження затримайтесь на декілька секунд. 3-4 повтори. Ноги в колінах не згинати</vt:lpstr>
      <vt:lpstr> Вихідне положення: сидячи на підлозі, ноги зігніті у колінах і розведені в боки, стопи підошвами одна до іншої, тримаючись руками за стопи ніг. Нахил тулуба до низу, якомога нижче, натискаючи ліктями на коліна. Затриматись на декілька секунд. 3-4 повтори</vt:lpstr>
      <vt:lpstr> Вихідне положення: лежачи на животі, руки зігнуті у ліктях, упор долонями в підлогу на рівні грудей. Розгинаючи руки, підняти тулуб в гору. Затримайтесь на декілька секунд і плавно опустіться вниз. 3-4 повтори. Ноги разом не відривайте від поверхні</vt:lpstr>
      <vt:lpstr>Вихідне положення: ноги на ширині плечей, підняти руку вгору, зігнути у лікті,  долонь між лопатками. Іншою рукою візьміться за протилежний лікоть і злегка потягніть у бік голови. Виконайте вправу іншою рукою. 3-4 повтори</vt:lpstr>
      <vt:lpstr>Регулярні фізичні вправи допоможуть вам зберегти здоров’я та красу на довгі роки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«Розвиток швидкості та частоти рухів»</dc:title>
  <dc:creator>User</dc:creator>
  <cp:lastModifiedBy>Пользователь Windows</cp:lastModifiedBy>
  <cp:revision>116</cp:revision>
  <dcterms:created xsi:type="dcterms:W3CDTF">2020-03-26T18:54:42Z</dcterms:created>
  <dcterms:modified xsi:type="dcterms:W3CDTF">2020-03-29T20:25:35Z</dcterms:modified>
</cp:coreProperties>
</file>