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82"/>
  </p:normalViewPr>
  <p:slideViewPr>
    <p:cSldViewPr snapToGrid="0" snapToObjects="1">
      <p:cViewPr varScale="1">
        <p:scale>
          <a:sx n="86" d="100"/>
          <a:sy n="86" d="100"/>
        </p:scale>
        <p:origin x="5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7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5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8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718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999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1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49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20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3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9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0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3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6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43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7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06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22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DF6E45B-E59C-D345-A779-F91481A25F54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EE507CE-EE55-1440-9D9B-CDAAD5F61732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58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://ua.igotoworld.com/ua/poi_object/67482_korsun-shevchenkovskiy-zapovednik.htm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a.igotoworld.com/ua/poi_object/68668_usadba-muzey-tarasa-shevchenko.htm" TargetMode="External"/><Relationship Id="rId2" Type="http://schemas.openxmlformats.org/officeDocument/2006/relationships/hyperlink" Target="http://ua.igotoworld.com/ua/poi_object/1974_national-reserve-homeland-of-taras-shevchenko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76E4D-E101-0547-B87D-983EBBAD4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7413" y="1642533"/>
            <a:ext cx="8825658" cy="2677648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latin typeface="Georgia" panose="02040502050405020303" pitchFamily="18" charset="0"/>
              </a:rPr>
              <a:t>Презентація</a:t>
            </a:r>
            <a:r>
              <a:rPr lang="ru-RU" dirty="0">
                <a:latin typeface="Georgia" panose="02040502050405020303" pitchFamily="18" charset="0"/>
              </a:rPr>
              <a:t> на тему: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 err="1">
                <a:latin typeface="Georgia" panose="02040502050405020303" pitchFamily="18" charset="0"/>
              </a:rPr>
              <a:t>Чому</a:t>
            </a:r>
            <a:r>
              <a:rPr lang="ru-RU" dirty="0">
                <a:latin typeface="Georgia" panose="02040502050405020303" pitchFamily="18" charset="0"/>
              </a:rPr>
              <a:t> я вступила на туризм?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112D1D-8530-494B-89AC-D5D61DC17C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err="1" smtClean="0">
                <a:latin typeface="Georgia" panose="02040502050405020303" pitchFamily="18" charset="0"/>
              </a:rPr>
              <a:t>Підготувала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Грищенко  </a:t>
            </a:r>
            <a:r>
              <a:rPr lang="ru-RU" dirty="0" err="1">
                <a:latin typeface="Georgia" panose="02040502050405020303" pitchFamily="18" charset="0"/>
              </a:rPr>
              <a:t>Олександра</a:t>
            </a:r>
            <a:r>
              <a:rPr lang="ru-RU" dirty="0">
                <a:latin typeface="Georgia" panose="02040502050405020303" pitchFamily="18" charset="0"/>
              </a:rPr>
              <a:t> </a:t>
            </a:r>
          </a:p>
          <a:p>
            <a:pPr algn="r"/>
            <a:r>
              <a:rPr lang="ru-RU" dirty="0">
                <a:latin typeface="Georgia" panose="02040502050405020303" pitchFamily="18" charset="0"/>
              </a:rPr>
              <a:t>Туризм,  1 курс, 2.1 </a:t>
            </a:r>
            <a:r>
              <a:rPr lang="ru-RU" dirty="0" err="1">
                <a:latin typeface="Georgia" panose="02040502050405020303" pitchFamily="18" charset="0"/>
              </a:rPr>
              <a:t>група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AE55A9-ED16-2A47-99C8-3A4A65006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218" y="2612783"/>
            <a:ext cx="10726013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   </a:t>
            </a:r>
            <a:r>
              <a:rPr kumimoji="0" lang="ru-RU" altLang="ru-RU" sz="36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         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49EE95-1446-F24E-B947-D4D13E30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90" y="2563753"/>
            <a:ext cx="7254240" cy="42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C91AC4-03D5-C349-805C-B42B015C9D0F}"/>
              </a:ext>
            </a:extLst>
          </p:cNvPr>
          <p:cNvSpPr/>
          <p:nvPr/>
        </p:nvSpPr>
        <p:spPr>
          <a:xfrm>
            <a:off x="1089274" y="225097"/>
            <a:ext cx="9102941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444444"/>
                </a:solidFill>
                <a:latin typeface="Open Sans"/>
              </a:rPr>
              <a:t> </a:t>
            </a:r>
            <a:endParaRPr lang="ru-RU" dirty="0" smtClean="0">
              <a:solidFill>
                <a:srgbClr val="444444"/>
              </a:solidFill>
              <a:latin typeface="Open Sans"/>
            </a:endParaRPr>
          </a:p>
          <a:p>
            <a:pPr algn="just">
              <a:lnSpc>
                <a:spcPct val="200000"/>
              </a:lnSpc>
            </a:pPr>
            <a:r>
              <a:rPr lang="ru-RU" dirty="0" smtClean="0">
                <a:solidFill>
                  <a:srgbClr val="444444"/>
                </a:solidFill>
                <a:latin typeface="Georgia" panose="02040502050405020303" pitchFamily="18" charset="0"/>
              </a:rPr>
              <a:t>У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батьківській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садибі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митця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розташований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музей, де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зберігаються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й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сімейні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реліквії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. А хата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Шевченків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, яка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свого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часу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згоріла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відтворена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за </a:t>
            </a:r>
            <a:r>
              <a:rPr lang="ru-RU" dirty="0" err="1">
                <a:solidFill>
                  <a:srgbClr val="444444"/>
                </a:solidFill>
                <a:latin typeface="Georgia" panose="02040502050405020303" pitchFamily="18" charset="0"/>
              </a:rPr>
              <a:t>малюнком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Кобзаря.</a:t>
            </a:r>
          </a:p>
          <a:p>
            <a:pPr algn="just"/>
            <a:r>
              <a:rPr lang="ru-RU" dirty="0">
                <a:solidFill>
                  <a:srgbClr val="444444"/>
                </a:solidFill>
                <a:latin typeface="Open Sans"/>
              </a:rPr>
              <a:t> </a:t>
            </a:r>
            <a:endParaRPr lang="ru-RU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DAE3D-9DD1-624F-9977-61F14DED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18" y="2571182"/>
            <a:ext cx="5080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F1A7E-EBCA-9C48-B13E-FED21F542E77}"/>
              </a:ext>
            </a:extLst>
          </p:cNvPr>
          <p:cNvSpPr/>
          <p:nvPr/>
        </p:nvSpPr>
        <p:spPr>
          <a:xfrm>
            <a:off x="1086302" y="308288"/>
            <a:ext cx="4767194" cy="56323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Georgia" panose="02040502050405020303" pitchFamily="18" charset="0"/>
              </a:rPr>
              <a:t>Корсунь-Шевченківський</a:t>
            </a:r>
            <a:r>
              <a:rPr lang="ru-RU" dirty="0">
                <a:latin typeface="Georgia" panose="02040502050405020303" pitchFamily="18" charset="0"/>
              </a:rPr>
              <a:t> – </a:t>
            </a:r>
            <a:r>
              <a:rPr lang="ru-RU" dirty="0" err="1">
                <a:latin typeface="Georgia" panose="02040502050405020303" pitchFamily="18" charset="0"/>
              </a:rPr>
              <a:t>місто</a:t>
            </a:r>
            <a:r>
              <a:rPr lang="ru-RU" dirty="0">
                <a:latin typeface="Georgia" panose="02040502050405020303" pitchFamily="18" charset="0"/>
              </a:rPr>
              <a:t> на честь </a:t>
            </a:r>
            <a:r>
              <a:rPr lang="ru-RU" dirty="0" smtClean="0">
                <a:latin typeface="Georgia" panose="02040502050405020303" pitchFamily="18" charset="0"/>
              </a:rPr>
              <a:t>Т. </a:t>
            </a:r>
            <a:r>
              <a:rPr lang="ru-RU" dirty="0" err="1" smtClean="0">
                <a:latin typeface="Georgia" panose="02040502050405020303" pitchFamily="18" charset="0"/>
              </a:rPr>
              <a:t>Шевченка</a:t>
            </a:r>
            <a:r>
              <a:rPr lang="ru-RU" dirty="0" smtClean="0">
                <a:latin typeface="Georgia" panose="02040502050405020303" pitchFamily="18" charset="0"/>
              </a:rPr>
              <a:t>.</a:t>
            </a:r>
            <a:endParaRPr lang="ru-RU" dirty="0">
              <a:latin typeface="Georgia" panose="02040502050405020303" pitchFamily="18" charset="0"/>
            </a:endParaRPr>
          </a:p>
          <a:p>
            <a:pPr algn="just"/>
            <a:r>
              <a:rPr lang="ru-RU" dirty="0">
                <a:latin typeface="Georgia" panose="02040502050405020303" pitchFamily="18" charset="0"/>
              </a:rPr>
              <a:t>У </a:t>
            </a:r>
            <a:r>
              <a:rPr lang="ru-RU" dirty="0" err="1">
                <a:latin typeface="Georgia" panose="02040502050405020303" pitchFamily="18" charset="0"/>
              </a:rPr>
              <a:t>Корсуні</a:t>
            </a:r>
            <a:r>
              <a:rPr lang="ru-RU" dirty="0">
                <a:latin typeface="Georgia" panose="02040502050405020303" pitchFamily="18" charset="0"/>
              </a:rPr>
              <a:t> – </a:t>
            </a:r>
            <a:r>
              <a:rPr lang="ru-RU" dirty="0" err="1">
                <a:latin typeface="Georgia" panose="02040502050405020303" pitchFamily="18" charset="0"/>
              </a:rPr>
              <a:t>мальовничому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містечку</a:t>
            </a:r>
            <a:r>
              <a:rPr lang="ru-RU" dirty="0">
                <a:latin typeface="Georgia" panose="02040502050405020303" pitchFamily="18" charset="0"/>
              </a:rPr>
              <a:t> на </a:t>
            </a:r>
            <a:r>
              <a:rPr lang="ru-RU" dirty="0" err="1">
                <a:latin typeface="Georgia" panose="02040502050405020303" pitchFamily="18" charset="0"/>
              </a:rPr>
              <a:t>річці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Рось</a:t>
            </a:r>
            <a:r>
              <a:rPr lang="ru-RU" dirty="0">
                <a:latin typeface="Georgia" panose="02040502050405020303" pitchFamily="18" charset="0"/>
              </a:rPr>
              <a:t>, де </a:t>
            </a:r>
            <a:r>
              <a:rPr lang="ru-RU" dirty="0" err="1">
                <a:latin typeface="Georgia" panose="02040502050405020303" pitchFamily="18" charset="0"/>
              </a:rPr>
              <a:t>свого</a:t>
            </a:r>
            <a:r>
              <a:rPr lang="ru-RU" dirty="0">
                <a:latin typeface="Georgia" panose="02040502050405020303" pitchFamily="18" charset="0"/>
              </a:rPr>
              <a:t> часу </a:t>
            </a:r>
            <a:r>
              <a:rPr lang="ru-RU" dirty="0" err="1">
                <a:latin typeface="Georgia" panose="02040502050405020303" pitchFamily="18" charset="0"/>
              </a:rPr>
              <a:t>була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резиденція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гетьмана</a:t>
            </a:r>
            <a:r>
              <a:rPr lang="ru-RU" dirty="0">
                <a:latin typeface="Georgia" panose="02040502050405020303" pitchFamily="18" charset="0"/>
              </a:rPr>
              <a:t> Богдана </a:t>
            </a:r>
            <a:r>
              <a:rPr lang="ru-RU" dirty="0" err="1">
                <a:latin typeface="Georgia" panose="02040502050405020303" pitchFamily="18" charset="0"/>
              </a:rPr>
              <a:t>Хмельницького</a:t>
            </a:r>
            <a:r>
              <a:rPr lang="ru-RU" dirty="0">
                <a:latin typeface="Georgia" panose="02040502050405020303" pitchFamily="18" charset="0"/>
              </a:rPr>
              <a:t>, Тарас Шевченко </a:t>
            </a:r>
            <a:r>
              <a:rPr lang="ru-RU" dirty="0" err="1">
                <a:latin typeface="Georgia" panose="02040502050405020303" pitchFamily="18" charset="0"/>
              </a:rPr>
              <a:t>побував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кілька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разів</a:t>
            </a:r>
            <a:r>
              <a:rPr lang="ru-RU" dirty="0">
                <a:latin typeface="Georgia" panose="02040502050405020303" pitchFamily="18" charset="0"/>
              </a:rPr>
              <a:t> у 1859 </a:t>
            </a:r>
            <a:r>
              <a:rPr lang="ru-RU" dirty="0" err="1">
                <a:latin typeface="Georgia" panose="02040502050405020303" pitchFamily="18" charset="0"/>
              </a:rPr>
              <a:t>році</a:t>
            </a:r>
            <a:r>
              <a:rPr lang="ru-RU" dirty="0">
                <a:latin typeface="Georgia" panose="02040502050405020303" pitchFamily="18" charset="0"/>
              </a:rPr>
              <a:t>. Тут </a:t>
            </a:r>
            <a:r>
              <a:rPr lang="ru-RU" dirty="0" err="1">
                <a:latin typeface="Georgia" panose="02040502050405020303" pitchFamily="18" charset="0"/>
              </a:rPr>
              <a:t>він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гостював</a:t>
            </a:r>
            <a:r>
              <a:rPr lang="ru-RU" dirty="0">
                <a:latin typeface="Georgia" panose="02040502050405020303" pitchFamily="18" charset="0"/>
              </a:rPr>
              <a:t> у </a:t>
            </a:r>
            <a:r>
              <a:rPr lang="ru-RU" dirty="0" err="1">
                <a:latin typeface="Georgia" panose="02040502050405020303" pitchFamily="18" charset="0"/>
              </a:rPr>
              <a:t>будинку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свого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троюрідного</a:t>
            </a:r>
            <a:r>
              <a:rPr lang="ru-RU" dirty="0">
                <a:latin typeface="Georgia" panose="02040502050405020303" pitchFamily="18" charset="0"/>
              </a:rPr>
              <a:t> брата </a:t>
            </a:r>
            <a:r>
              <a:rPr lang="ru-RU" dirty="0" err="1">
                <a:latin typeface="Georgia" panose="02040502050405020303" pitchFamily="18" charset="0"/>
              </a:rPr>
              <a:t>Варфоломія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Шевченка</a:t>
            </a:r>
            <a:r>
              <a:rPr lang="ru-RU" dirty="0">
                <a:latin typeface="Georgia" panose="02040502050405020303" pitchFamily="18" charset="0"/>
              </a:rPr>
              <a:t>. У </a:t>
            </a:r>
            <a:r>
              <a:rPr lang="ru-RU" dirty="0" err="1">
                <a:latin typeface="Georgia" panose="02040502050405020303" pitchFamily="18" charset="0"/>
              </a:rPr>
              <a:t>цьому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місті</a:t>
            </a:r>
            <a:r>
              <a:rPr lang="ru-RU" dirty="0">
                <a:latin typeface="Georgia" panose="02040502050405020303" pitchFamily="18" charset="0"/>
              </a:rPr>
              <a:t>, яке вабило </a:t>
            </a:r>
            <a:r>
              <a:rPr lang="ru-RU" dirty="0" err="1">
                <a:latin typeface="Georgia" panose="02040502050405020303" pitchFamily="18" charset="0"/>
              </a:rPr>
              <a:t>його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своєю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історією</a:t>
            </a:r>
            <a:r>
              <a:rPr lang="ru-RU" dirty="0">
                <a:latin typeface="Georgia" panose="02040502050405020303" pitchFamily="18" charset="0"/>
              </a:rPr>
              <a:t>, </a:t>
            </a:r>
            <a:r>
              <a:rPr lang="ru-RU" dirty="0" err="1">
                <a:latin typeface="Georgia" panose="02040502050405020303" pitchFamily="18" charset="0"/>
              </a:rPr>
              <a:t>він</a:t>
            </a:r>
            <a:r>
              <a:rPr lang="ru-RU" dirty="0">
                <a:latin typeface="Georgia" panose="02040502050405020303" pitchFamily="18" charset="0"/>
              </a:rPr>
              <a:t> гуляв </a:t>
            </a:r>
            <a:r>
              <a:rPr lang="ru-RU" dirty="0" err="1">
                <a:latin typeface="Georgia" panose="02040502050405020303" pitchFamily="18" charset="0"/>
              </a:rPr>
              <a:t>алеями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Корсунського</a:t>
            </a:r>
            <a:r>
              <a:rPr lang="ru-RU" dirty="0">
                <a:latin typeface="Georgia" panose="02040502050405020303" pitchFamily="18" charset="0"/>
              </a:rPr>
              <a:t> парку та </a:t>
            </a:r>
            <a:r>
              <a:rPr lang="ru-RU" dirty="0" err="1">
                <a:latin typeface="Georgia" panose="02040502050405020303" pitchFamily="18" charset="0"/>
              </a:rPr>
              <a:t>робив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замальовки</a:t>
            </a:r>
            <a:r>
              <a:rPr lang="ru-RU" dirty="0">
                <a:latin typeface="Georgia" panose="02040502050405020303" pitchFamily="18" charset="0"/>
              </a:rPr>
              <a:t>. Зараз </a:t>
            </a:r>
            <a:r>
              <a:rPr lang="ru-RU" dirty="0" err="1">
                <a:latin typeface="Georgia" panose="02040502050405020303" pitchFamily="18" charset="0"/>
              </a:rPr>
              <a:t>ландшафтний</a:t>
            </a:r>
            <a:r>
              <a:rPr lang="ru-RU" dirty="0">
                <a:latin typeface="Georgia" panose="02040502050405020303" pitchFamily="18" charset="0"/>
              </a:rPr>
              <a:t> парк входить до складу </a:t>
            </a:r>
            <a:r>
              <a:rPr lang="ru-RU" dirty="0">
                <a:latin typeface="Georgia" panose="02040502050405020303" pitchFamily="18" charset="0"/>
                <a:hlinkClick r:id="rId2"/>
              </a:rPr>
              <a:t>Корсунь-Шевченківського історико-культурного заповідника</a:t>
            </a:r>
            <a:r>
              <a:rPr lang="ru-RU" dirty="0">
                <a:latin typeface="Georgia" panose="02040502050405020303" pitchFamily="18" charset="0"/>
              </a:rPr>
              <a:t>. У парку </a:t>
            </a:r>
            <a:r>
              <a:rPr lang="ru-RU" dirty="0" err="1">
                <a:latin typeface="Georgia" panose="02040502050405020303" pitchFamily="18" charset="0"/>
              </a:rPr>
              <a:t>встановлена</a:t>
            </a:r>
            <a:r>
              <a:rPr lang="ru-RU" dirty="0">
                <a:latin typeface="Georgia" panose="02040502050405020303" pitchFamily="18" charset="0"/>
              </a:rPr>
              <a:t> стела з </a:t>
            </a:r>
            <a:r>
              <a:rPr lang="ru-RU" dirty="0" err="1">
                <a:latin typeface="Georgia" panose="02040502050405020303" pitchFamily="18" charset="0"/>
              </a:rPr>
              <a:t>багатофігурною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композицією</a:t>
            </a:r>
            <a:r>
              <a:rPr lang="ru-RU" dirty="0">
                <a:latin typeface="Georgia" panose="02040502050405020303" pitchFamily="18" charset="0"/>
              </a:rPr>
              <a:t> за мотивами </a:t>
            </a:r>
            <a:r>
              <a:rPr lang="ru-RU" dirty="0" err="1">
                <a:latin typeface="Georgia" panose="02040502050405020303" pitchFamily="18" charset="0"/>
              </a:rPr>
              <a:t>шевченківських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творів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У </a:t>
            </a:r>
            <a:r>
              <a:rPr lang="ru-RU" dirty="0" err="1">
                <a:latin typeface="Georgia" panose="02040502050405020303" pitchFamily="18" charset="0"/>
              </a:rPr>
              <a:t>місті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встановлений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пам'ятник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Шевченку</a:t>
            </a:r>
            <a:r>
              <a:rPr lang="ru-RU" dirty="0">
                <a:latin typeface="Georgia" panose="02040502050405020303" pitchFamily="18" charset="0"/>
              </a:rPr>
              <a:t>, </a:t>
            </a:r>
            <a:r>
              <a:rPr lang="ru-RU" dirty="0" err="1">
                <a:latin typeface="Georgia" panose="02040502050405020303" pitchFamily="18" charset="0"/>
              </a:rPr>
              <a:t>саме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місто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було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назване</a:t>
            </a:r>
            <a:r>
              <a:rPr lang="ru-RU" dirty="0">
                <a:latin typeface="Georgia" panose="02040502050405020303" pitchFamily="18" charset="0"/>
              </a:rPr>
              <a:t> на </a:t>
            </a:r>
            <a:r>
              <a:rPr lang="ru-RU" dirty="0" err="1">
                <a:latin typeface="Georgia" panose="02040502050405020303" pitchFamily="18" charset="0"/>
              </a:rPr>
              <a:t>його</a:t>
            </a:r>
            <a:r>
              <a:rPr lang="ru-RU" dirty="0">
                <a:latin typeface="Georgia" panose="02040502050405020303" pitchFamily="18" charset="0"/>
              </a:rPr>
              <a:t> честь у 1944 </a:t>
            </a:r>
            <a:r>
              <a:rPr lang="ru-RU" dirty="0" err="1">
                <a:latin typeface="Georgia" panose="02040502050405020303" pitchFamily="18" charset="0"/>
              </a:rPr>
              <a:t>році</a:t>
            </a:r>
            <a:r>
              <a:rPr lang="ru-RU" dirty="0">
                <a:latin typeface="Georgia" panose="02040502050405020303" pitchFamily="18" charset="0"/>
              </a:rPr>
              <a:t>.</a:t>
            </a:r>
            <a:endParaRPr lang="ru-RU" b="0" i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11FF2-BADE-BC47-8CA6-3FE9883D5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473" y="2185639"/>
            <a:ext cx="5357885" cy="44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1DEBFA-7798-7148-AFC6-32F757A24022}"/>
              </a:ext>
            </a:extLst>
          </p:cNvPr>
          <p:cNvSpPr txBox="1"/>
          <p:nvPr/>
        </p:nvSpPr>
        <p:spPr>
          <a:xfrm>
            <a:off x="1025912" y="2179804"/>
            <a:ext cx="3757961" cy="28623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 err="1">
                <a:latin typeface="Georgia" panose="02040502050405020303" pitchFamily="18" charset="0"/>
              </a:rPr>
              <a:t>Відвідуючи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ці</a:t>
            </a:r>
            <a:r>
              <a:rPr lang="ru-RU" dirty="0">
                <a:latin typeface="Georgia" panose="02040502050405020303" pitchFamily="18" charset="0"/>
              </a:rPr>
              <a:t>  </a:t>
            </a:r>
            <a:r>
              <a:rPr lang="ru-RU" dirty="0" err="1">
                <a:latin typeface="Georgia" panose="02040502050405020303" pitchFamily="18" charset="0"/>
              </a:rPr>
              <a:t>місця</a:t>
            </a:r>
            <a:r>
              <a:rPr lang="ru-RU" dirty="0">
                <a:latin typeface="Georgia" panose="02040502050405020303" pitchFamily="18" charset="0"/>
              </a:rPr>
              <a:t> в </a:t>
            </a:r>
            <a:r>
              <a:rPr lang="ru-RU" dirty="0" err="1">
                <a:latin typeface="Georgia" panose="02040502050405020303" pitchFamily="18" charset="0"/>
              </a:rPr>
              <a:t>дитинстві</a:t>
            </a:r>
            <a:r>
              <a:rPr lang="ru-RU" dirty="0" smtClean="0">
                <a:latin typeface="Georgia" panose="02040502050405020303" pitchFamily="18" charset="0"/>
              </a:rPr>
              <a:t>, я </a:t>
            </a:r>
            <a:r>
              <a:rPr lang="ru-RU" dirty="0" err="1">
                <a:latin typeface="Georgia" panose="02040502050405020303" pitchFamily="18" charset="0"/>
              </a:rPr>
              <a:t>зрозуміла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що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подорожувати</a:t>
            </a:r>
            <a:r>
              <a:rPr lang="ru-RU" dirty="0" smtClean="0">
                <a:latin typeface="Georgia" panose="02040502050405020303" pitchFamily="18" charset="0"/>
              </a:rPr>
              <a:t> - </a:t>
            </a:r>
            <a:r>
              <a:rPr lang="ru-RU" dirty="0" err="1" smtClean="0">
                <a:latin typeface="Georgia" panose="02040502050405020303" pitchFamily="18" charset="0"/>
              </a:rPr>
              <a:t>це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цікаво</a:t>
            </a:r>
            <a:r>
              <a:rPr lang="ru-RU" dirty="0">
                <a:latin typeface="Georgia" panose="02040502050405020303" pitchFamily="18" charset="0"/>
              </a:rPr>
              <a:t>. Тому і </a:t>
            </a:r>
            <a:r>
              <a:rPr lang="ru-RU" dirty="0" err="1">
                <a:latin typeface="Georgia" panose="02040502050405020303" pitchFamily="18" charset="0"/>
              </a:rPr>
              <a:t>запрошую</a:t>
            </a:r>
            <a:r>
              <a:rPr lang="ru-RU" dirty="0">
                <a:latin typeface="Georgia" panose="02040502050405020303" pitchFamily="18" charset="0"/>
              </a:rPr>
              <a:t> Вас </a:t>
            </a:r>
            <a:r>
              <a:rPr lang="ru-RU" dirty="0" err="1">
                <a:latin typeface="Georgia" panose="02040502050405020303" pitchFamily="18" charset="0"/>
              </a:rPr>
              <a:t>відвідати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цю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частинку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історії</a:t>
            </a:r>
            <a:r>
              <a:rPr lang="ru-RU" dirty="0">
                <a:latin typeface="Georgia" panose="02040502050405020303" pitchFamily="18" charset="0"/>
              </a:rPr>
              <a:t> і </a:t>
            </a:r>
            <a:r>
              <a:rPr lang="ru-RU" dirty="0" err="1">
                <a:latin typeface="Georgia" panose="02040502050405020303" pitchFamily="18" charset="0"/>
              </a:rPr>
              <a:t>пам»яті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серця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України</a:t>
            </a:r>
            <a:r>
              <a:rPr lang="ru-RU" dirty="0"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3CA3D2-B337-EC4A-9300-6CF18003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141" y="973668"/>
            <a:ext cx="6776625" cy="57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1699D-A3E8-B549-98F6-D80D59F5D0B5}"/>
              </a:ext>
            </a:extLst>
          </p:cNvPr>
          <p:cNvSpPr txBox="1"/>
          <p:nvPr/>
        </p:nvSpPr>
        <p:spPr>
          <a:xfrm>
            <a:off x="640526" y="1286850"/>
            <a:ext cx="10665622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 smtClean="0">
                <a:latin typeface="Georgia" panose="02040502050405020303" pitchFamily="18" charset="0"/>
              </a:rPr>
              <a:t>	</a:t>
            </a:r>
            <a:r>
              <a:rPr lang="ru-RU" dirty="0" err="1" smtClean="0">
                <a:latin typeface="Georgia" panose="02040502050405020303" pitchFamily="18" charset="0"/>
              </a:rPr>
              <a:t>Отож</a:t>
            </a:r>
            <a:r>
              <a:rPr lang="ru-RU" dirty="0">
                <a:latin typeface="Georgia" panose="02040502050405020303" pitchFamily="18" charset="0"/>
              </a:rPr>
              <a:t>, я </a:t>
            </a:r>
            <a:r>
              <a:rPr lang="ru-RU" dirty="0" err="1">
                <a:latin typeface="Georgia" panose="02040502050405020303" pitchFamily="18" charset="0"/>
              </a:rPr>
              <a:t>дуже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щаслива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що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обрала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саме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цей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університет</a:t>
            </a:r>
            <a:r>
              <a:rPr lang="ru-RU" dirty="0">
                <a:latin typeface="Georgia" panose="02040502050405020303" pitchFamily="18" charset="0"/>
              </a:rPr>
              <a:t> і </a:t>
            </a:r>
            <a:r>
              <a:rPr lang="ru-RU" dirty="0" err="1">
                <a:latin typeface="Georgia" panose="02040502050405020303" pitchFamily="18" charset="0"/>
              </a:rPr>
              <a:t>саме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цю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спеціальність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latin typeface="Georgia" panose="02040502050405020303" pitchFamily="18" charset="0"/>
              </a:rPr>
              <a:t>	Буду </a:t>
            </a:r>
            <a:r>
              <a:rPr lang="ru-RU" dirty="0">
                <a:latin typeface="Georgia" panose="02040502050405020303" pitchFamily="18" charset="0"/>
              </a:rPr>
              <a:t>рада </a:t>
            </a:r>
            <a:r>
              <a:rPr lang="ru-RU" dirty="0" err="1">
                <a:latin typeface="Georgia" panose="02040502050405020303" pitchFamily="18" charset="0"/>
              </a:rPr>
              <a:t>бачити</a:t>
            </a:r>
            <a:r>
              <a:rPr lang="ru-RU" dirty="0">
                <a:latin typeface="Georgia" panose="02040502050405020303" pitchFamily="18" charset="0"/>
              </a:rPr>
              <a:t> Вас на </a:t>
            </a:r>
            <a:r>
              <a:rPr lang="ru-RU" dirty="0" err="1">
                <a:latin typeface="Georgia" panose="02040502050405020303" pitchFamily="18" charset="0"/>
              </a:rPr>
              <a:t>землі</a:t>
            </a:r>
            <a:r>
              <a:rPr lang="ru-RU" dirty="0">
                <a:latin typeface="Georgia" panose="02040502050405020303" pitchFamily="18" charset="0"/>
              </a:rPr>
              <a:t> «Малого Тарасика».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6F74F4-33C5-284E-BAF5-6293C1AF2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009" y="2996418"/>
            <a:ext cx="5275384" cy="3319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F262C9-08C8-8E4F-B0BA-059574BB0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07" y="2996417"/>
            <a:ext cx="4056184" cy="33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E53E9-6782-324B-A44F-907A86DD78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>
                <a:latin typeface="Georgia" panose="02040502050405020303" pitchFamily="18" charset="0"/>
              </a:rPr>
              <a:t>Дякую</a:t>
            </a:r>
            <a:r>
              <a:rPr lang="ru-RU" dirty="0">
                <a:latin typeface="Georgia" panose="02040502050405020303" pitchFamily="18" charset="0"/>
              </a:rPr>
              <a:t> за </a:t>
            </a:r>
            <a:r>
              <a:rPr lang="ru-RU" dirty="0" err="1">
                <a:latin typeface="Georgia" panose="02040502050405020303" pitchFamily="18" charset="0"/>
              </a:rPr>
              <a:t>увагу</a:t>
            </a:r>
            <a:r>
              <a:rPr lang="ru-RU" dirty="0">
                <a:latin typeface="Georgia" panose="02040502050405020303" pitchFamily="18" charset="0"/>
              </a:rPr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17147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A209E17-40FD-4643-82C2-03AE36C18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7776" y="1680632"/>
            <a:ext cx="5547378" cy="492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84DEA-21B8-E049-82E4-BC26E0EBFF0A}"/>
              </a:ext>
            </a:extLst>
          </p:cNvPr>
          <p:cNvSpPr txBox="1"/>
          <p:nvPr/>
        </p:nvSpPr>
        <p:spPr>
          <a:xfrm>
            <a:off x="579865" y="2005841"/>
            <a:ext cx="5218769" cy="403187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	Туризм-</a:t>
            </a:r>
            <a:r>
              <a:rPr lang="ru-RU" sz="1600" dirty="0" err="1" smtClean="0">
                <a:latin typeface="Georgia" panose="02040502050405020303" pitchFamily="18" charset="0"/>
              </a:rPr>
              <a:t>це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моя </a:t>
            </a:r>
            <a:r>
              <a:rPr lang="ru-RU" sz="1600" dirty="0" err="1">
                <a:latin typeface="Georgia" panose="02040502050405020303" pitchFamily="18" charset="0"/>
              </a:rPr>
              <a:t>маленька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частинка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життя</a:t>
            </a:r>
            <a:r>
              <a:rPr lang="ru-RU" sz="1600" dirty="0">
                <a:latin typeface="Georgia" panose="02040502050405020303" pitchFamily="18" charset="0"/>
              </a:rPr>
              <a:t>!</a:t>
            </a:r>
          </a:p>
          <a:p>
            <a:r>
              <a:rPr lang="ru-RU" sz="1600" dirty="0">
                <a:latin typeface="Georgia" panose="02040502050405020303" pitchFamily="18" charset="0"/>
              </a:rPr>
              <a:t>Я </a:t>
            </a:r>
            <a:r>
              <a:rPr lang="ru-RU" sz="1600" dirty="0" err="1">
                <a:latin typeface="Georgia" panose="02040502050405020303" pitchFamily="18" charset="0"/>
              </a:rPr>
              <a:t>дуже</a:t>
            </a:r>
            <a:r>
              <a:rPr lang="ru-RU" sz="1600" dirty="0">
                <a:latin typeface="Georgia" panose="02040502050405020303" pitchFamily="18" charset="0"/>
              </a:rPr>
              <a:t> люблю </a:t>
            </a:r>
            <a:r>
              <a:rPr lang="ru-RU" sz="1600" dirty="0" err="1">
                <a:latin typeface="Georgia" panose="02040502050405020303" pitchFamily="18" charset="0"/>
              </a:rPr>
              <a:t>подорожувати</a:t>
            </a:r>
            <a:r>
              <a:rPr lang="ru-RU" sz="1600" dirty="0">
                <a:latin typeface="Georgia" panose="02040502050405020303" pitchFamily="18" charset="0"/>
              </a:rPr>
              <a:t> і </a:t>
            </a:r>
            <a:r>
              <a:rPr lang="ru-RU" sz="1600" dirty="0" err="1">
                <a:latin typeface="Georgia" panose="02040502050405020303" pitchFamily="18" charset="0"/>
              </a:rPr>
              <a:t>відвідувати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якісь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круті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місця</a:t>
            </a:r>
            <a:r>
              <a:rPr lang="ru-RU" sz="1600" dirty="0">
                <a:latin typeface="Georgia" panose="02040502050405020303" pitchFamily="18" charset="0"/>
              </a:rPr>
              <a:t>.</a:t>
            </a:r>
          </a:p>
          <a:p>
            <a:pPr fontAlgn="t"/>
            <a:r>
              <a:rPr lang="ru-RU" sz="1600" dirty="0" smtClean="0">
                <a:latin typeface="Georgia" panose="02040502050405020303" pitchFamily="18" charset="0"/>
              </a:rPr>
              <a:t>	У </a:t>
            </a:r>
            <a:r>
              <a:rPr lang="ru-RU" sz="1600" dirty="0" err="1">
                <a:latin typeface="Georgia" panose="02040502050405020303" pitchFamily="18" charset="0"/>
              </a:rPr>
              <a:t>голові</a:t>
            </a:r>
            <a:r>
              <a:rPr lang="ru-RU" sz="1600" dirty="0">
                <a:latin typeface="Georgia" panose="02040502050405020303" pitchFamily="18" charset="0"/>
              </a:rPr>
              <a:t> кожного </a:t>
            </a:r>
            <a:r>
              <a:rPr lang="ru-RU" sz="1600" dirty="0" err="1">
                <a:latin typeface="Georgia" panose="02040502050405020303" pitchFamily="18" charset="0"/>
              </a:rPr>
              <a:t>промайне</a:t>
            </a:r>
            <a:r>
              <a:rPr lang="ru-RU" sz="1600" dirty="0">
                <a:latin typeface="Georgia" panose="02040502050405020303" pitchFamily="18" charset="0"/>
              </a:rPr>
              <a:t> своя </a:t>
            </a:r>
            <a:r>
              <a:rPr lang="ru-RU" sz="1600" dirty="0" err="1">
                <a:latin typeface="Georgia" panose="02040502050405020303" pitchFamily="18" charset="0"/>
              </a:rPr>
              <a:t>відповідь</a:t>
            </a:r>
            <a:r>
              <a:rPr lang="ru-RU" sz="1600" dirty="0">
                <a:latin typeface="Georgia" panose="02040502050405020303" pitchFamily="18" charset="0"/>
              </a:rPr>
              <a:t>, </a:t>
            </a:r>
          </a:p>
          <a:p>
            <a:pPr fontAlgn="t"/>
            <a:r>
              <a:rPr lang="ru-RU" sz="1600" dirty="0" err="1">
                <a:latin typeface="Georgia" panose="02040502050405020303" pitchFamily="18" charset="0"/>
              </a:rPr>
              <a:t>наприклад</a:t>
            </a:r>
            <a:r>
              <a:rPr lang="ru-RU" sz="1600" dirty="0">
                <a:latin typeface="Georgia" panose="02040502050405020303" pitchFamily="18" charset="0"/>
              </a:rPr>
              <a:t>: </a:t>
            </a:r>
            <a:r>
              <a:rPr lang="ru-RU" sz="1600" dirty="0" err="1">
                <a:latin typeface="Georgia" panose="02040502050405020303" pitchFamily="18" charset="0"/>
              </a:rPr>
              <a:t>обрали</a:t>
            </a:r>
            <a:r>
              <a:rPr lang="ru-RU" sz="1600" dirty="0">
                <a:latin typeface="Georgia" panose="02040502050405020303" pitchFamily="18" charset="0"/>
              </a:rPr>
              <a:t> батьки, за </a:t>
            </a:r>
            <a:r>
              <a:rPr lang="ru-RU" sz="1600" dirty="0" err="1">
                <a:latin typeface="Georgia" panose="02040502050405020303" pitchFamily="18" charset="0"/>
              </a:rPr>
              <a:t>компанію</a:t>
            </a:r>
            <a:r>
              <a:rPr lang="ru-RU" sz="1600" dirty="0">
                <a:latin typeface="Georgia" panose="02040502050405020303" pitchFamily="18" charset="0"/>
              </a:rPr>
              <a:t> з </a:t>
            </a:r>
            <a:r>
              <a:rPr lang="ru-RU" sz="1600" dirty="0" err="1">
                <a:latin typeface="Georgia" panose="02040502050405020303" pitchFamily="18" charset="0"/>
              </a:rPr>
              <a:t>товаришем</a:t>
            </a:r>
            <a:r>
              <a:rPr lang="ru-RU" sz="1600" dirty="0" smtClean="0">
                <a:latin typeface="Georgia" panose="02040502050405020303" pitchFamily="18" charset="0"/>
              </a:rPr>
              <a:t>, поступив </a:t>
            </a:r>
            <a:r>
              <a:rPr lang="ru-RU" sz="1600" dirty="0">
                <a:latin typeface="Georgia" panose="02040502050405020303" pitchFamily="18" charset="0"/>
              </a:rPr>
              <a:t>на бюджет, </a:t>
            </a:r>
            <a:r>
              <a:rPr lang="ru-RU" sz="1600" dirty="0" err="1">
                <a:latin typeface="Georgia" panose="02040502050405020303" pitchFamily="18" charset="0"/>
              </a:rPr>
              <a:t>порадили</a:t>
            </a:r>
            <a:r>
              <a:rPr lang="ru-RU" sz="1600" dirty="0">
                <a:latin typeface="Georgia" panose="02040502050405020303" pitchFamily="18" charset="0"/>
              </a:rPr>
              <a:t>, </a:t>
            </a:r>
            <a:r>
              <a:rPr lang="ru-RU" sz="1600" dirty="0" err="1">
                <a:latin typeface="Georgia" panose="02040502050405020303" pitchFamily="18" charset="0"/>
              </a:rPr>
              <a:t>подобається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спеціальність</a:t>
            </a:r>
            <a:r>
              <a:rPr lang="ru-RU" sz="1600" dirty="0">
                <a:latin typeface="Georgia" panose="02040502050405020303" pitchFamily="18" charset="0"/>
              </a:rPr>
              <a:t>. </a:t>
            </a:r>
          </a:p>
          <a:p>
            <a:pPr fontAlgn="t"/>
            <a:r>
              <a:rPr lang="ru-RU" sz="1600" dirty="0" smtClean="0">
                <a:latin typeface="Georgia" panose="02040502050405020303" pitchFamily="18" charset="0"/>
              </a:rPr>
              <a:t>	</a:t>
            </a:r>
            <a:r>
              <a:rPr lang="ru-RU" sz="1600" dirty="0" err="1" smtClean="0">
                <a:latin typeface="Georgia" panose="02040502050405020303" pitchFamily="18" charset="0"/>
              </a:rPr>
              <a:t>Серед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таких думок </a:t>
            </a:r>
            <a:r>
              <a:rPr lang="ru-RU" sz="1600" dirty="0" err="1">
                <a:latin typeface="Georgia" panose="02040502050405020303" pitchFamily="18" charset="0"/>
              </a:rPr>
              <a:t>промайнула</a:t>
            </a:r>
            <a:r>
              <a:rPr lang="ru-RU" sz="1600" dirty="0">
                <a:latin typeface="Georgia" panose="02040502050405020303" pitchFamily="18" charset="0"/>
              </a:rPr>
              <a:t> і моя.</a:t>
            </a:r>
          </a:p>
          <a:p>
            <a:pPr fontAlgn="t"/>
            <a:r>
              <a:rPr lang="ru-RU" sz="1600" dirty="0" err="1">
                <a:latin typeface="Georgia" panose="02040502050405020303" pitchFamily="18" charset="0"/>
              </a:rPr>
              <a:t>Після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школи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кожен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починає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своє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самостійне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життя</a:t>
            </a:r>
            <a:r>
              <a:rPr lang="ru-RU" sz="1600" dirty="0">
                <a:latin typeface="Georgia" panose="02040502050405020303" pitchFamily="18" charset="0"/>
              </a:rPr>
              <a:t> і</a:t>
            </a:r>
          </a:p>
          <a:p>
            <a:pPr fontAlgn="t"/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обирає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свій</a:t>
            </a:r>
            <a:r>
              <a:rPr lang="ru-RU" sz="1600" dirty="0">
                <a:latin typeface="Georgia" panose="02040502050405020303" pitchFamily="18" charset="0"/>
              </a:rPr>
              <a:t> шлях. Коли я почала </a:t>
            </a:r>
            <a:r>
              <a:rPr lang="ru-RU" sz="1600" dirty="0" err="1">
                <a:latin typeface="Georgia" panose="02040502050405020303" pitchFamily="18" charset="0"/>
              </a:rPr>
              <a:t>задумуватись</a:t>
            </a:r>
            <a:r>
              <a:rPr lang="ru-RU" sz="1600" dirty="0">
                <a:latin typeface="Georgia" panose="02040502050405020303" pitchFamily="18" charset="0"/>
              </a:rPr>
              <a:t> про </a:t>
            </a:r>
          </a:p>
          <a:p>
            <a:pPr fontAlgn="t"/>
            <a:r>
              <a:rPr lang="ru-RU" sz="1600" dirty="0" err="1">
                <a:latin typeface="Georgia" panose="02040502050405020303" pitchFamily="18" charset="0"/>
              </a:rPr>
              <a:t>своє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майбутнє</a:t>
            </a:r>
            <a:r>
              <a:rPr lang="ru-RU" sz="1600" dirty="0">
                <a:latin typeface="Georgia" panose="02040502050405020303" pitchFamily="18" charset="0"/>
              </a:rPr>
              <a:t>, то </a:t>
            </a:r>
            <a:r>
              <a:rPr lang="ru-RU" sz="1600" dirty="0" err="1">
                <a:latin typeface="Georgia" panose="02040502050405020303" pitchFamily="18" charset="0"/>
              </a:rPr>
              <a:t>вирішила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слухати</a:t>
            </a:r>
            <a:r>
              <a:rPr lang="ru-RU" sz="1600" dirty="0">
                <a:latin typeface="Georgia" panose="02040502050405020303" pitchFamily="18" charset="0"/>
              </a:rPr>
              <a:t> не тата з мамою, </a:t>
            </a:r>
            <a:r>
              <a:rPr lang="ru-RU" sz="1600" dirty="0" smtClean="0">
                <a:latin typeface="Georgia" panose="02040502050405020303" pitchFamily="18" charset="0"/>
              </a:rPr>
              <a:t>не </a:t>
            </a:r>
            <a:r>
              <a:rPr lang="ru-RU" sz="1600" dirty="0" err="1">
                <a:latin typeface="Georgia" panose="02040502050405020303" pitchFamily="18" charset="0"/>
              </a:rPr>
              <a:t>друзів</a:t>
            </a:r>
            <a:r>
              <a:rPr lang="ru-RU" sz="1600" dirty="0">
                <a:latin typeface="Georgia" panose="02040502050405020303" pitchFamily="18" charset="0"/>
              </a:rPr>
              <a:t>, а себе саму. Я </a:t>
            </a:r>
            <a:r>
              <a:rPr lang="ru-RU" sz="1600" dirty="0" err="1">
                <a:latin typeface="Georgia" panose="02040502050405020303" pitchFamily="18" charset="0"/>
              </a:rPr>
              <a:t>підійшла</a:t>
            </a:r>
            <a:r>
              <a:rPr lang="ru-RU" sz="1600" dirty="0">
                <a:latin typeface="Georgia" panose="02040502050405020303" pitchFamily="18" charset="0"/>
              </a:rPr>
              <a:t> до </a:t>
            </a:r>
            <a:r>
              <a:rPr lang="ru-RU" sz="1600" dirty="0" err="1">
                <a:latin typeface="Georgia" panose="02040502050405020303" pitchFamily="18" charset="0"/>
              </a:rPr>
              <a:t>вибору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своєї</a:t>
            </a:r>
            <a:r>
              <a:rPr lang="ru-RU" sz="1600" dirty="0" smtClean="0">
                <a:latin typeface="Georgia" panose="02040502050405020303" pitchFamily="18" charset="0"/>
              </a:rPr>
              <a:t>  </a:t>
            </a:r>
            <a:r>
              <a:rPr lang="ru-RU" sz="1600" dirty="0" err="1">
                <a:latin typeface="Georgia" panose="02040502050405020303" pitchFamily="18" charset="0"/>
              </a:rPr>
              <a:t>майбутньої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професії</a:t>
            </a:r>
            <a:r>
              <a:rPr lang="ru-RU" sz="1600" dirty="0">
                <a:latin typeface="Georgia" panose="02040502050405020303" pitchFamily="18" charset="0"/>
              </a:rPr>
              <a:t> по </a:t>
            </a:r>
            <a:r>
              <a:rPr lang="ru-RU" sz="1600" dirty="0" err="1">
                <a:latin typeface="Georgia" panose="02040502050405020303" pitchFamily="18" charset="0"/>
              </a:rPr>
              <a:t>дорослому</a:t>
            </a:r>
            <a:r>
              <a:rPr lang="ru-RU" sz="1600" dirty="0">
                <a:latin typeface="Georgia" panose="02040502050405020303" pitchFamily="18" charset="0"/>
              </a:rPr>
              <a:t>. </a:t>
            </a:r>
            <a:r>
              <a:rPr lang="ru-RU" sz="1600" dirty="0" err="1">
                <a:latin typeface="Georgia" panose="02040502050405020303" pitchFamily="18" charset="0"/>
              </a:rPr>
              <a:t>Зважувала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</a:p>
          <a:p>
            <a:pPr fontAlgn="t"/>
            <a:r>
              <a:rPr lang="ru-RU" sz="1600" dirty="0" err="1">
                <a:latin typeface="Georgia" panose="02040502050405020303" pitchFamily="18" charset="0"/>
              </a:rPr>
              <a:t>переваги</a:t>
            </a:r>
            <a:r>
              <a:rPr lang="ru-RU" sz="1600" dirty="0">
                <a:latin typeface="Georgia" panose="02040502050405020303" pitchFamily="18" charset="0"/>
              </a:rPr>
              <a:t> та </a:t>
            </a:r>
            <a:r>
              <a:rPr lang="ru-RU" sz="1600" dirty="0" err="1">
                <a:latin typeface="Georgia" panose="02040502050405020303" pitchFamily="18" charset="0"/>
              </a:rPr>
              <a:t>недоліки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тієї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чи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іншої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спеціальності</a:t>
            </a:r>
            <a:r>
              <a:rPr lang="ru-RU" sz="1600" dirty="0">
                <a:latin typeface="Georgia" panose="02040502050405020303" pitchFamily="18" charset="0"/>
              </a:rPr>
              <a:t>, </a:t>
            </a:r>
          </a:p>
          <a:p>
            <a:pPr fontAlgn="t"/>
            <a:r>
              <a:rPr lang="ru-RU" sz="1600" dirty="0" err="1">
                <a:latin typeface="Georgia" panose="02040502050405020303" pitchFamily="18" charset="0"/>
              </a:rPr>
              <a:t>порівнювала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вищі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навчальні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заклади</a:t>
            </a:r>
            <a:r>
              <a:rPr lang="ru-RU" sz="1600" dirty="0">
                <a:latin typeface="Georgia" panose="02040502050405020303" pitchFamily="18" charset="0"/>
              </a:rPr>
              <a:t> і </a:t>
            </a:r>
            <a:r>
              <a:rPr lang="ru-RU" sz="1600" dirty="0" err="1">
                <a:latin typeface="Georgia" panose="02040502050405020303" pitchFamily="18" charset="0"/>
              </a:rPr>
              <a:t>навіть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дивилася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smtClean="0">
                <a:latin typeface="Georgia" panose="02040502050405020303" pitchFamily="18" charset="0"/>
              </a:rPr>
              <a:t>яка </a:t>
            </a:r>
            <a:r>
              <a:rPr lang="ru-RU" sz="1600" dirty="0" err="1">
                <a:latin typeface="Georgia" panose="02040502050405020303" pitchFamily="18" charset="0"/>
              </a:rPr>
              <a:t>зарплатня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може</a:t>
            </a:r>
            <a:r>
              <a:rPr lang="ru-RU" sz="1600" dirty="0">
                <a:latin typeface="Georgia" panose="02040502050405020303" pitchFamily="18" charset="0"/>
              </a:rPr>
              <a:t> бути.</a:t>
            </a:r>
          </a:p>
        </p:txBody>
      </p:sp>
    </p:spTree>
    <p:extLst>
      <p:ext uri="{BB962C8B-B14F-4D97-AF65-F5344CB8AC3E}">
        <p14:creationId xmlns:p14="http://schemas.microsoft.com/office/powerpoint/2010/main" val="38845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0BDC41-33DA-E641-B595-6C805649C9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2234" y="576776"/>
            <a:ext cx="8449179" cy="5308088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latin typeface="Georgia" panose="02040502050405020303" pitchFamily="18" charset="0"/>
              </a:rPr>
              <a:t>Я </a:t>
            </a:r>
            <a:r>
              <a:rPr lang="ru-RU" dirty="0" err="1">
                <a:latin typeface="Georgia" panose="02040502050405020303" pitchFamily="18" charset="0"/>
              </a:rPr>
              <a:t>мрію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отримати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хороші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знання</a:t>
            </a:r>
            <a:r>
              <a:rPr lang="ru-RU" dirty="0">
                <a:latin typeface="Georgia" panose="02040502050405020303" pitchFamily="18" charset="0"/>
              </a:rPr>
              <a:t> ,</a:t>
            </a:r>
            <a:r>
              <a:rPr lang="ru-RU" dirty="0" err="1">
                <a:latin typeface="Georgia" panose="02040502050405020303" pitchFamily="18" charset="0"/>
              </a:rPr>
              <a:t>напрацювати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крутий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досвід</a:t>
            </a:r>
            <a:r>
              <a:rPr lang="ru-RU" dirty="0" smtClean="0">
                <a:latin typeface="Georgia" panose="02040502050405020303" pitchFamily="18" charset="0"/>
              </a:rPr>
              <a:t>, і </a:t>
            </a:r>
            <a:r>
              <a:rPr lang="ru-RU" dirty="0" err="1">
                <a:latin typeface="Georgia" panose="02040502050405020303" pitchFamily="18" charset="0"/>
              </a:rPr>
              <a:t>відкрити</a:t>
            </a:r>
            <a:r>
              <a:rPr lang="ru-RU" dirty="0">
                <a:latin typeface="Georgia" panose="02040502050405020303" pitchFamily="18" charset="0"/>
              </a:rPr>
              <a:t> свою </a:t>
            </a:r>
            <a:r>
              <a:rPr lang="ru-RU" dirty="0" err="1">
                <a:latin typeface="Georgia" panose="02040502050405020303" pitchFamily="18" charset="0"/>
              </a:rPr>
              <a:t>туристичну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фірму</a:t>
            </a:r>
            <a:r>
              <a:rPr lang="ru-RU" dirty="0" smtClean="0">
                <a:latin typeface="Georgia" panose="02040502050405020303" pitchFamily="18" charset="0"/>
              </a:rPr>
              <a:t>, яка </a:t>
            </a:r>
            <a:r>
              <a:rPr lang="ru-RU" dirty="0">
                <a:latin typeface="Georgia" panose="02040502050405020303" pitchFamily="18" charset="0"/>
              </a:rPr>
              <a:t>буде на </a:t>
            </a:r>
            <a:r>
              <a:rPr lang="ru-RU" dirty="0" err="1">
                <a:latin typeface="Georgia" panose="02040502050405020303" pitchFamily="18" charset="0"/>
              </a:rPr>
              <a:t>найвищому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рівні</a:t>
            </a:r>
            <a:r>
              <a:rPr lang="ru-RU" dirty="0">
                <a:latin typeface="Georgia" panose="02040502050405020303" pitchFamily="18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Georgia" panose="02040502050405020303" pitchFamily="18" charset="0"/>
              </a:rPr>
              <a:t>Хочу в </a:t>
            </a:r>
            <a:r>
              <a:rPr lang="ru-RU" dirty="0" err="1">
                <a:latin typeface="Georgia" panose="02040502050405020303" pitchFamily="18" charset="0"/>
              </a:rPr>
              <a:t>майбутньому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дарувати</a:t>
            </a:r>
            <a:r>
              <a:rPr lang="ru-RU" dirty="0">
                <a:latin typeface="Georgia" panose="02040502050405020303" pitchFamily="18" charset="0"/>
              </a:rPr>
              <a:t> людям </a:t>
            </a:r>
            <a:r>
              <a:rPr lang="ru-RU" dirty="0" err="1">
                <a:latin typeface="Georgia" panose="02040502050405020303" pitchFamily="18" charset="0"/>
              </a:rPr>
              <a:t>приємні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враження</a:t>
            </a:r>
            <a:r>
              <a:rPr lang="ru-RU" dirty="0">
                <a:latin typeface="Georgia" panose="02040502050405020303" pitchFamily="18" charset="0"/>
              </a:rPr>
              <a:t> і </a:t>
            </a:r>
            <a:r>
              <a:rPr lang="ru-RU" dirty="0" err="1">
                <a:latin typeface="Georgia" panose="02040502050405020303" pitchFamily="18" charset="0"/>
              </a:rPr>
              <a:t>насолоду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F6E2B-FF7C-4E4E-B8C5-B58AB5F0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15" y="2050367"/>
            <a:ext cx="6502400" cy="320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DFE605-D8B1-0541-838F-6AC5824AE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639" y="3650567"/>
            <a:ext cx="4216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F8DC74-0348-D940-A9AB-88698FC93C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9005" y="1471961"/>
            <a:ext cx="9511990" cy="4572000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latin typeface="Georgia" panose="02040502050405020303" pitchFamily="18" charset="0"/>
              </a:rPr>
              <a:t>За все </a:t>
            </a:r>
            <a:r>
              <a:rPr lang="ru-RU" dirty="0" err="1">
                <a:latin typeface="Georgia" panose="02040502050405020303" pitchFamily="18" charset="0"/>
              </a:rPr>
              <a:t>своє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життя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дякуючи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батькам я </a:t>
            </a:r>
            <a:r>
              <a:rPr lang="ru-RU" dirty="0" err="1">
                <a:latin typeface="Georgia" panose="02040502050405020303" pitchFamily="18" charset="0"/>
              </a:rPr>
              <a:t>відвідала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більше</a:t>
            </a:r>
            <a:r>
              <a:rPr lang="ru-RU" dirty="0">
                <a:latin typeface="Georgia" panose="02040502050405020303" pitchFamily="18" charset="0"/>
              </a:rPr>
              <a:t> 5 </a:t>
            </a:r>
            <a:r>
              <a:rPr lang="ru-RU" dirty="0" err="1">
                <a:latin typeface="Georgia" panose="02040502050405020303" pitchFamily="18" charset="0"/>
              </a:rPr>
              <a:t>країн</a:t>
            </a:r>
            <a:r>
              <a:rPr lang="ru-RU" dirty="0" smtClean="0">
                <a:latin typeface="Georgia" panose="02040502050405020303" pitchFamily="18" charset="0"/>
              </a:rPr>
              <a:t>. Для </a:t>
            </a:r>
            <a:r>
              <a:rPr lang="ru-RU" dirty="0">
                <a:latin typeface="Georgia" panose="02040502050405020303" pitchFamily="18" charset="0"/>
              </a:rPr>
              <a:t>мене </a:t>
            </a:r>
            <a:r>
              <a:rPr lang="ru-RU" dirty="0" err="1">
                <a:latin typeface="Georgia" panose="02040502050405020303" pitchFamily="18" charset="0"/>
              </a:rPr>
              <a:t>це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дуже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цікаво</a:t>
            </a:r>
            <a:r>
              <a:rPr lang="ru-RU" dirty="0">
                <a:latin typeface="Georgia" panose="02040502050405020303" pitchFamily="18" charset="0"/>
              </a:rPr>
              <a:t> і я почала </a:t>
            </a:r>
            <a:r>
              <a:rPr lang="ru-RU" dirty="0" err="1">
                <a:latin typeface="Georgia" panose="02040502050405020303" pitchFamily="18" charset="0"/>
              </a:rPr>
              <a:t>розуміти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що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я хочу і </a:t>
            </a:r>
            <a:r>
              <a:rPr lang="ru-RU" dirty="0" err="1">
                <a:latin typeface="Georgia" panose="02040502050405020303" pitchFamily="18" charset="0"/>
              </a:rPr>
              <a:t>надалі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займатися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цим</a:t>
            </a:r>
            <a:r>
              <a:rPr lang="ru-RU" dirty="0" smtClean="0">
                <a:latin typeface="Georgia" panose="02040502050405020303" pitchFamily="18" charset="0"/>
              </a:rPr>
              <a:t>. Коли </a:t>
            </a:r>
            <a:r>
              <a:rPr lang="ru-RU" dirty="0" err="1">
                <a:latin typeface="Georgia" panose="02040502050405020303" pitchFamily="18" charset="0"/>
              </a:rPr>
              <a:t>прийшов</a:t>
            </a:r>
            <a:r>
              <a:rPr lang="ru-RU" dirty="0">
                <a:latin typeface="Georgia" panose="02040502050405020303" pitchFamily="18" charset="0"/>
              </a:rPr>
              <a:t> час і </a:t>
            </a:r>
            <a:r>
              <a:rPr lang="ru-RU" dirty="0" err="1">
                <a:latin typeface="Georgia" panose="02040502050405020303" pitchFamily="18" charset="0"/>
              </a:rPr>
              <a:t>справді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замислюватися</a:t>
            </a:r>
            <a:r>
              <a:rPr lang="ru-RU" dirty="0">
                <a:latin typeface="Georgia" panose="02040502050405020303" pitchFamily="18" charset="0"/>
              </a:rPr>
              <a:t> над </a:t>
            </a:r>
            <a:r>
              <a:rPr lang="ru-RU" dirty="0" err="1">
                <a:latin typeface="Georgia" panose="02040502050405020303" pitchFamily="18" charset="0"/>
              </a:rPr>
              <a:t>університетом</a:t>
            </a:r>
            <a:r>
              <a:rPr lang="ru-RU" dirty="0">
                <a:latin typeface="Georgia" panose="02040502050405020303" pitchFamily="18" charset="0"/>
              </a:rPr>
              <a:t> і </a:t>
            </a:r>
            <a:r>
              <a:rPr lang="ru-RU" dirty="0" err="1">
                <a:latin typeface="Georgia" panose="02040502050405020303" pitchFamily="18" charset="0"/>
              </a:rPr>
              <a:t>професією</a:t>
            </a:r>
            <a:r>
              <a:rPr lang="ru-RU" dirty="0" smtClean="0">
                <a:latin typeface="Georgia" panose="02040502050405020303" pitchFamily="18" charset="0"/>
              </a:rPr>
              <a:t>, я </a:t>
            </a:r>
            <a:r>
              <a:rPr lang="ru-RU" dirty="0">
                <a:latin typeface="Georgia" panose="02040502050405020303" pitchFamily="18" charset="0"/>
              </a:rPr>
              <a:t>почала </a:t>
            </a:r>
            <a:r>
              <a:rPr lang="ru-RU" dirty="0" err="1">
                <a:latin typeface="Georgia" panose="02040502050405020303" pitchFamily="18" charset="0"/>
              </a:rPr>
              <a:t>звертати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увагу</a:t>
            </a:r>
            <a:r>
              <a:rPr lang="ru-RU" dirty="0">
                <a:latin typeface="Georgia" panose="02040502050405020303" pitchFamily="18" charset="0"/>
              </a:rPr>
              <a:t> на </a:t>
            </a:r>
            <a:r>
              <a:rPr lang="ru-RU" dirty="0" err="1">
                <a:latin typeface="Georgia" panose="02040502050405020303" pitchFamily="18" charset="0"/>
              </a:rPr>
              <a:t>університети</a:t>
            </a:r>
            <a:r>
              <a:rPr lang="ru-RU" dirty="0">
                <a:latin typeface="Georgia" panose="02040502050405020303" pitchFamily="18" charset="0"/>
              </a:rPr>
              <a:t> в </a:t>
            </a:r>
            <a:r>
              <a:rPr lang="ru-RU" dirty="0" err="1">
                <a:latin typeface="Georgia" panose="02040502050405020303" pitchFamily="18" charset="0"/>
              </a:rPr>
              <a:t>яких</a:t>
            </a:r>
            <a:r>
              <a:rPr lang="ru-RU" dirty="0">
                <a:latin typeface="Georgia" panose="02040502050405020303" pitchFamily="18" charset="0"/>
              </a:rPr>
              <a:t> би я могла </a:t>
            </a:r>
            <a:r>
              <a:rPr lang="ru-RU" dirty="0" err="1">
                <a:latin typeface="Georgia" panose="02040502050405020303" pitchFamily="18" charset="0"/>
              </a:rPr>
              <a:t>вчитися</a:t>
            </a:r>
            <a:r>
              <a:rPr lang="ru-RU" dirty="0">
                <a:latin typeface="Georgia" panose="02040502050405020303" pitchFamily="18" charset="0"/>
              </a:rPr>
              <a:t> на </a:t>
            </a:r>
            <a:r>
              <a:rPr lang="ru-RU" dirty="0" err="1" smtClean="0">
                <a:latin typeface="Georgia" panose="02040502050405020303" pitchFamily="18" charset="0"/>
              </a:rPr>
              <a:t>спеціальності</a:t>
            </a:r>
            <a:r>
              <a:rPr lang="ru-RU" dirty="0" smtClean="0">
                <a:latin typeface="Georgia" panose="02040502050405020303" pitchFamily="18" charset="0"/>
              </a:rPr>
              <a:t> «туризм»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47989B-3142-D74F-9964-CB272CDA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598" y="3458572"/>
            <a:ext cx="2762330" cy="19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6AAA74F7-CDE5-6342-A3DE-E1332DE7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814039"/>
            <a:ext cx="9204529" cy="1706137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Перший  </a:t>
            </a:r>
            <a:r>
              <a:rPr lang="ru-RU" dirty="0" err="1">
                <a:latin typeface="Georgia" panose="02040502050405020303" pitchFamily="18" charset="0"/>
              </a:rPr>
              <a:t>університет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який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я </a:t>
            </a:r>
            <a:r>
              <a:rPr lang="ru-RU" dirty="0" err="1">
                <a:latin typeface="Georgia" panose="02040502050405020303" pitchFamily="18" charset="0"/>
              </a:rPr>
              <a:t>розглянула</a:t>
            </a:r>
            <a:r>
              <a:rPr lang="ru-RU" dirty="0">
                <a:latin typeface="Georgia" panose="02040502050405020303" pitchFamily="18" charset="0"/>
              </a:rPr>
              <a:t> – </a:t>
            </a:r>
            <a:r>
              <a:rPr lang="ru-RU" dirty="0" err="1">
                <a:latin typeface="Georgia" panose="02040502050405020303" pitchFamily="18" charset="0"/>
              </a:rPr>
              <a:t>це</a:t>
            </a:r>
            <a:r>
              <a:rPr lang="ru-RU" dirty="0">
                <a:latin typeface="Georgia" panose="02040502050405020303" pitchFamily="18" charset="0"/>
              </a:rPr>
              <a:t>  </a:t>
            </a:r>
          </a:p>
          <a:p>
            <a:pPr marL="0" indent="0">
              <a:buNone/>
            </a:pPr>
            <a:r>
              <a:rPr lang="ru-RU" dirty="0" err="1">
                <a:latin typeface="Georgia" panose="02040502050405020303" pitchFamily="18" charset="0"/>
              </a:rPr>
              <a:t>Національний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університет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біоресурсів</a:t>
            </a:r>
            <a:r>
              <a:rPr lang="ru-RU" dirty="0">
                <a:latin typeface="Georgia" panose="02040502050405020303" pitchFamily="18" charset="0"/>
              </a:rPr>
              <a:t> і </a:t>
            </a:r>
            <a:r>
              <a:rPr lang="ru-RU" dirty="0" err="1">
                <a:latin typeface="Georgia" panose="02040502050405020303" pitchFamily="18" charset="0"/>
              </a:rPr>
              <a:t>природокористування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України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Georgia" panose="02040502050405020303" pitchFamily="18" charset="0"/>
              </a:rPr>
              <a:t>Я </a:t>
            </a:r>
            <a:r>
              <a:rPr lang="ru-RU" dirty="0" err="1">
                <a:latin typeface="Georgia" panose="02040502050405020303" pitchFamily="18" charset="0"/>
              </a:rPr>
              <a:t>багато</a:t>
            </a:r>
            <a:r>
              <a:rPr lang="ru-RU" dirty="0">
                <a:latin typeface="Georgia" panose="02040502050405020303" pitchFamily="18" charset="0"/>
              </a:rPr>
              <a:t> думала з </a:t>
            </a:r>
            <a:r>
              <a:rPr lang="ru-RU" dirty="0" err="1">
                <a:latin typeface="Georgia" panose="02040502050405020303" pitchFamily="18" charset="0"/>
              </a:rPr>
              <a:t>цього</a:t>
            </a:r>
            <a:r>
              <a:rPr lang="ru-RU" dirty="0">
                <a:latin typeface="Georgia" panose="02040502050405020303" pitchFamily="18" charset="0"/>
              </a:rPr>
              <a:t> приводу</a:t>
            </a:r>
            <a:r>
              <a:rPr lang="ru-RU" dirty="0" smtClean="0">
                <a:latin typeface="Georgia" panose="02040502050405020303" pitchFamily="18" charset="0"/>
              </a:rPr>
              <a:t>, але </a:t>
            </a:r>
            <a:r>
              <a:rPr lang="ru-RU" dirty="0" err="1">
                <a:latin typeface="Georgia" panose="02040502050405020303" pitchFamily="18" charset="0"/>
              </a:rPr>
              <a:t>приїхавши</a:t>
            </a:r>
            <a:r>
              <a:rPr lang="ru-RU" dirty="0">
                <a:latin typeface="Georgia" panose="02040502050405020303" pitchFamily="18" charset="0"/>
              </a:rPr>
              <a:t> на День </a:t>
            </a:r>
            <a:r>
              <a:rPr lang="ru-RU" dirty="0" err="1">
                <a:latin typeface="Georgia" panose="02040502050405020303" pitchFamily="18" charset="0"/>
              </a:rPr>
              <a:t>відкритих</a:t>
            </a:r>
            <a:r>
              <a:rPr lang="ru-RU" dirty="0">
                <a:latin typeface="Georgia" panose="02040502050405020303" pitchFamily="18" charset="0"/>
              </a:rPr>
              <a:t> дверей</a:t>
            </a:r>
            <a:r>
              <a:rPr lang="ru-RU" dirty="0" smtClean="0">
                <a:latin typeface="Georgia" panose="02040502050405020303" pitchFamily="18" charset="0"/>
              </a:rPr>
              <a:t>, я </a:t>
            </a:r>
            <a:r>
              <a:rPr lang="ru-RU" dirty="0" err="1">
                <a:latin typeface="Georgia" panose="02040502050405020303" pitchFamily="18" charset="0"/>
              </a:rPr>
              <a:t>зрозуміла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що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хочу </a:t>
            </a:r>
            <a:r>
              <a:rPr lang="ru-RU" dirty="0" err="1">
                <a:latin typeface="Georgia" panose="02040502050405020303" pitchFamily="18" charset="0"/>
              </a:rPr>
              <a:t>вчитися</a:t>
            </a:r>
            <a:r>
              <a:rPr lang="ru-RU" dirty="0">
                <a:latin typeface="Georgia" panose="02040502050405020303" pitchFamily="18" charset="0"/>
              </a:rPr>
              <a:t> тут і </a:t>
            </a:r>
            <a:r>
              <a:rPr lang="ru-RU" dirty="0" err="1">
                <a:latin typeface="Georgia" panose="02040502050405020303" pitchFamily="18" charset="0"/>
              </a:rPr>
              <a:t>саме</a:t>
            </a:r>
            <a:r>
              <a:rPr lang="ru-RU" dirty="0">
                <a:latin typeface="Georgia" panose="02040502050405020303" pitchFamily="18" charset="0"/>
              </a:rPr>
              <a:t> на </a:t>
            </a:r>
            <a:r>
              <a:rPr lang="ru-RU" dirty="0" err="1">
                <a:latin typeface="Georgia" panose="02040502050405020303" pitchFamily="18" charset="0"/>
              </a:rPr>
              <a:t>спеціальність</a:t>
            </a:r>
            <a:r>
              <a:rPr lang="ru-RU" dirty="0">
                <a:latin typeface="Georgia" panose="02040502050405020303" pitchFamily="18" charset="0"/>
              </a:rPr>
              <a:t>  </a:t>
            </a:r>
            <a:r>
              <a:rPr lang="ru-RU" dirty="0" smtClean="0">
                <a:latin typeface="Georgia" panose="02040502050405020303" pitchFamily="18" charset="0"/>
              </a:rPr>
              <a:t>«Туризм».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57EA19-DD99-B549-8A78-7C54C168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24" y="2386361"/>
            <a:ext cx="8321743" cy="42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980BB0-60F3-6A47-93E2-CBCBF29B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404" y="694009"/>
            <a:ext cx="8825659" cy="878314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Тут </a:t>
            </a:r>
            <a:r>
              <a:rPr lang="ru-RU" dirty="0" err="1">
                <a:latin typeface="Georgia" panose="02040502050405020303" pitchFamily="18" charset="0"/>
              </a:rPr>
              <a:t>дуже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гарно</a:t>
            </a:r>
            <a:r>
              <a:rPr lang="ru-RU" dirty="0">
                <a:latin typeface="Georgia" panose="02040502050405020303" pitchFamily="18" charset="0"/>
              </a:rPr>
              <a:t>! </a:t>
            </a:r>
            <a:r>
              <a:rPr lang="ru-RU" dirty="0" err="1">
                <a:latin typeface="Georgia" panose="02040502050405020303" pitchFamily="18" charset="0"/>
              </a:rPr>
              <a:t>Це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мій</a:t>
            </a:r>
            <a:r>
              <a:rPr lang="ru-RU" dirty="0">
                <a:latin typeface="Georgia" panose="02040502050405020303" pitchFamily="18" charset="0"/>
              </a:rPr>
              <a:t> 10 </a:t>
            </a:r>
            <a:r>
              <a:rPr lang="ru-RU" dirty="0" err="1">
                <a:latin typeface="Georgia" panose="02040502050405020303" pitchFamily="18" charset="0"/>
              </a:rPr>
              <a:t>навчальний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корпус.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304F8E-23A1-CF4C-93B9-EF88CFDF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33" y="1471961"/>
            <a:ext cx="9433930" cy="51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114C15-6384-E547-B98B-07ACC3F51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09" y="1345681"/>
            <a:ext cx="6024059" cy="1587090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Georgia" panose="02040502050405020303" pitchFamily="18" charset="0"/>
              </a:rPr>
              <a:t>Тут є </a:t>
            </a:r>
            <a:r>
              <a:rPr lang="ru-RU" dirty="0" err="1">
                <a:latin typeface="Georgia" panose="02040502050405020303" pitchFamily="18" charset="0"/>
              </a:rPr>
              <a:t>дуже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гарний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Ботанічний</a:t>
            </a:r>
            <a:r>
              <a:rPr lang="ru-RU" dirty="0">
                <a:latin typeface="Georgia" panose="02040502050405020303" pitchFamily="18" charset="0"/>
              </a:rPr>
              <a:t> сад</a:t>
            </a:r>
            <a:r>
              <a:rPr lang="ru-RU" dirty="0" smtClean="0">
                <a:latin typeface="Georgia" panose="02040502050405020303" pitchFamily="18" charset="0"/>
              </a:rPr>
              <a:t>. </a:t>
            </a:r>
            <a:r>
              <a:rPr lang="ru-RU" dirty="0" err="1" smtClean="0">
                <a:latin typeface="Georgia" panose="02040502050405020303" pitchFamily="18" charset="0"/>
              </a:rPr>
              <a:t>Завдяки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йому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повітря</a:t>
            </a:r>
            <a:r>
              <a:rPr lang="ru-RU" dirty="0">
                <a:latin typeface="Georgia" panose="02040502050405020303" pitchFamily="18" charset="0"/>
              </a:rPr>
              <a:t> є чистим</a:t>
            </a:r>
            <a:r>
              <a:rPr lang="ru-RU" dirty="0" smtClean="0">
                <a:latin typeface="Georgia" panose="02040502050405020303" pitchFamily="18" charset="0"/>
              </a:rPr>
              <a:t>. </a:t>
            </a:r>
            <a:r>
              <a:rPr lang="ru-RU" dirty="0" err="1" smtClean="0">
                <a:latin typeface="Georgia" panose="02040502050405020303" pitchFamily="18" charset="0"/>
              </a:rPr>
              <a:t>Відвідувачі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та </a:t>
            </a:r>
            <a:r>
              <a:rPr lang="ru-RU" dirty="0" err="1">
                <a:latin typeface="Georgia" panose="02040502050405020303" pitchFamily="18" charset="0"/>
              </a:rPr>
              <a:t>жителі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які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мешкають</a:t>
            </a:r>
            <a:r>
              <a:rPr lang="ru-RU" dirty="0">
                <a:latin typeface="Georgia" panose="02040502050405020303" pitchFamily="18" charset="0"/>
              </a:rPr>
              <a:t> в </a:t>
            </a:r>
            <a:r>
              <a:rPr lang="ru-RU" dirty="0" err="1">
                <a:latin typeface="Georgia" panose="02040502050405020303" pitchFamily="18" charset="0"/>
              </a:rPr>
              <a:t>нашому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районі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задоволені</a:t>
            </a:r>
            <a:r>
              <a:rPr lang="ru-RU" dirty="0">
                <a:latin typeface="Georgia" panose="02040502050405020303" pitchFamily="18" charset="0"/>
              </a:rPr>
              <a:t> ним.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CC9308-F527-8142-B85D-6AC9AF2D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75" y="2932771"/>
            <a:ext cx="4061341" cy="28967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C650BD-F39A-4D48-B59E-D40EC508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910" y="3189250"/>
            <a:ext cx="5408889" cy="34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066A1F7-F551-6A44-BD1B-A842CCEB9B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3971" y="503664"/>
            <a:ext cx="8824913" cy="2752492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endParaRPr lang="ru-RU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Georgia" panose="02040502050405020303" pitchFamily="18" charset="0"/>
              </a:rPr>
              <a:t>Я </a:t>
            </a:r>
            <a:r>
              <a:rPr lang="ru-RU" dirty="0">
                <a:latin typeface="Georgia" panose="02040502050405020303" pitchFamily="18" charset="0"/>
              </a:rPr>
              <a:t>з </a:t>
            </a:r>
            <a:r>
              <a:rPr lang="ru-RU" dirty="0" err="1">
                <a:latin typeface="Georgia" panose="02040502050405020303" pitchFamily="18" charset="0"/>
              </a:rPr>
              <a:t>Черкаської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області</a:t>
            </a:r>
            <a:r>
              <a:rPr lang="ru-RU" dirty="0" smtClean="0">
                <a:latin typeface="Georgia" panose="02040502050405020303" pitchFamily="18" charset="0"/>
              </a:rPr>
              <a:t>, </a:t>
            </a:r>
            <a:r>
              <a:rPr lang="ru-RU" dirty="0" err="1" smtClean="0">
                <a:latin typeface="Georgia" panose="02040502050405020303" pitchFamily="18" charset="0"/>
              </a:rPr>
              <a:t>міста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Звенигородка.</a:t>
            </a:r>
          </a:p>
          <a:p>
            <a:pPr marL="0" indent="0" algn="ctr">
              <a:buNone/>
            </a:pPr>
            <a:r>
              <a:rPr lang="ru-RU" dirty="0" smtClean="0">
                <a:latin typeface="Georgia" panose="02040502050405020303" pitchFamily="18" charset="0"/>
              </a:rPr>
              <a:t>Так, </a:t>
            </a:r>
            <a:r>
              <a:rPr lang="ru-RU" dirty="0" err="1" smtClean="0">
                <a:latin typeface="Georgia" panose="02040502050405020303" pitchFamily="18" charset="0"/>
              </a:rPr>
              <a:t>звісно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всі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знають</a:t>
            </a:r>
            <a:r>
              <a:rPr lang="ru-RU" dirty="0">
                <a:latin typeface="Georgia" panose="02040502050405020303" pitchFamily="18" charset="0"/>
              </a:rPr>
              <a:t> про </a:t>
            </a:r>
            <a:r>
              <a:rPr lang="ru-RU" dirty="0" err="1">
                <a:latin typeface="Georgia" panose="02040502050405020303" pitchFamily="18" charset="0"/>
              </a:rPr>
              <a:t>цю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частинку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України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latin typeface="Georgia" panose="02040502050405020303" pitchFamily="18" charset="0"/>
              </a:rPr>
              <a:t>  </a:t>
            </a:r>
            <a:r>
              <a:rPr lang="ru-RU" dirty="0" err="1">
                <a:latin typeface="Georgia" panose="02040502050405020303" pitchFamily="18" charset="0"/>
              </a:rPr>
              <a:t>Всі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називають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цю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частину</a:t>
            </a:r>
            <a:r>
              <a:rPr lang="ru-RU" dirty="0">
                <a:latin typeface="Georgia" panose="02040502050405020303" pitchFamily="18" charset="0"/>
              </a:rPr>
              <a:t> «Землею Тараса».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6A224-A6F8-0A48-B6F5-EE3A6F29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10" y="2455984"/>
            <a:ext cx="8043285" cy="397295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33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E7939B-DED8-BF45-8959-46D8EBE1A4EB}"/>
              </a:ext>
            </a:extLst>
          </p:cNvPr>
          <p:cNvSpPr/>
          <p:nvPr/>
        </p:nvSpPr>
        <p:spPr>
          <a:xfrm>
            <a:off x="959005" y="884159"/>
            <a:ext cx="5006897" cy="42473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Тарас Шевченко </a:t>
            </a:r>
            <a:r>
              <a:rPr lang="ru-RU" dirty="0" err="1">
                <a:latin typeface="Georgia" panose="02040502050405020303" pitchFamily="18" charset="0"/>
              </a:rPr>
              <a:t>народився</a:t>
            </a:r>
            <a:r>
              <a:rPr lang="ru-RU" dirty="0">
                <a:latin typeface="Georgia" panose="02040502050405020303" pitchFamily="18" charset="0"/>
              </a:rPr>
              <a:t> у </a:t>
            </a:r>
            <a:r>
              <a:rPr lang="ru-RU" dirty="0" err="1">
                <a:latin typeface="Georgia" panose="02040502050405020303" pitchFamily="18" charset="0"/>
              </a:rPr>
              <a:t>селі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Моринці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Зіньківського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повіту</a:t>
            </a:r>
            <a:r>
              <a:rPr lang="ru-RU" dirty="0">
                <a:latin typeface="Georgia" panose="02040502050405020303" pitchFamily="18" charset="0"/>
              </a:rPr>
              <a:t>, зараз </a:t>
            </a:r>
            <a:r>
              <a:rPr lang="ru-RU" dirty="0" err="1">
                <a:latin typeface="Georgia" panose="02040502050405020303" pitchFamily="18" charset="0"/>
              </a:rPr>
              <a:t>це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Черкаська</a:t>
            </a:r>
            <a:r>
              <a:rPr lang="ru-RU" dirty="0">
                <a:latin typeface="Georgia" panose="02040502050405020303" pitchFamily="18" charset="0"/>
              </a:rPr>
              <a:t> область. </a:t>
            </a:r>
            <a:r>
              <a:rPr lang="ru-RU" dirty="0" err="1">
                <a:latin typeface="Georgia" panose="02040502050405020303" pitchFamily="18" charset="0"/>
              </a:rPr>
              <a:t>Згодом</a:t>
            </a:r>
            <a:r>
              <a:rPr lang="ru-RU" dirty="0">
                <a:latin typeface="Georgia" panose="02040502050405020303" pitchFamily="18" charset="0"/>
              </a:rPr>
              <a:t> батьки </a:t>
            </a:r>
            <a:r>
              <a:rPr lang="ru-RU" dirty="0" err="1">
                <a:latin typeface="Georgia" panose="02040502050405020303" pitchFamily="18" charset="0"/>
              </a:rPr>
              <a:t>переїхали</a:t>
            </a:r>
            <a:r>
              <a:rPr lang="ru-RU" dirty="0">
                <a:latin typeface="Georgia" panose="02040502050405020303" pitchFamily="18" charset="0"/>
              </a:rPr>
              <a:t> в село </a:t>
            </a:r>
            <a:r>
              <a:rPr lang="ru-RU" dirty="0" err="1">
                <a:latin typeface="Georgia" panose="02040502050405020303" pitchFamily="18" charset="0"/>
              </a:rPr>
              <a:t>Керелівка</a:t>
            </a:r>
            <a:r>
              <a:rPr lang="ru-RU" dirty="0">
                <a:latin typeface="Georgia" panose="02040502050405020303" pitchFamily="18" charset="0"/>
              </a:rPr>
              <a:t> (</a:t>
            </a:r>
            <a:r>
              <a:rPr lang="ru-RU" dirty="0" err="1">
                <a:latin typeface="Georgia" panose="02040502050405020303" pitchFamily="18" charset="0"/>
              </a:rPr>
              <a:t>нині</a:t>
            </a:r>
            <a:r>
              <a:rPr lang="ru-RU" dirty="0">
                <a:latin typeface="Georgia" panose="02040502050405020303" pitchFamily="18" charset="0"/>
              </a:rPr>
              <a:t> Шевченкове), де й </a:t>
            </a:r>
            <a:r>
              <a:rPr lang="ru-RU" dirty="0" err="1">
                <a:latin typeface="Georgia" panose="02040502050405020303" pitchFamily="18" charset="0"/>
              </a:rPr>
              <a:t>пройшли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перші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дитячі</a:t>
            </a:r>
            <a:r>
              <a:rPr lang="ru-RU" dirty="0">
                <a:latin typeface="Georgia" panose="02040502050405020303" pitchFamily="18" charset="0"/>
              </a:rPr>
              <a:t> роки Тараса. </a:t>
            </a:r>
            <a:r>
              <a:rPr lang="ru-RU" dirty="0" err="1">
                <a:latin typeface="Georgia" panose="02040502050405020303" pitchFamily="18" charset="0"/>
              </a:rPr>
              <a:t>Потім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він</a:t>
            </a:r>
            <a:r>
              <a:rPr lang="ru-RU" dirty="0">
                <a:latin typeface="Georgia" panose="02040502050405020303" pitchFamily="18" charset="0"/>
              </a:rPr>
              <a:t> служив у </a:t>
            </a:r>
            <a:r>
              <a:rPr lang="ru-RU" dirty="0" err="1">
                <a:latin typeface="Georgia" panose="02040502050405020303" pitchFamily="18" charset="0"/>
              </a:rPr>
              <a:t>свого</a:t>
            </a:r>
            <a:r>
              <a:rPr lang="ru-RU" dirty="0">
                <a:latin typeface="Georgia" panose="02040502050405020303" pitchFamily="18" charset="0"/>
              </a:rPr>
              <a:t> пана </a:t>
            </a:r>
            <a:r>
              <a:rPr lang="ru-RU" dirty="0" err="1">
                <a:latin typeface="Georgia" panose="02040502050405020303" pitchFamily="18" charset="0"/>
              </a:rPr>
              <a:t>Енгельгардта</a:t>
            </a:r>
            <a:r>
              <a:rPr lang="ru-RU" dirty="0">
                <a:latin typeface="Georgia" panose="02040502050405020303" pitchFamily="18" charset="0"/>
              </a:rPr>
              <a:t> в </a:t>
            </a:r>
            <a:r>
              <a:rPr lang="ru-RU" dirty="0" err="1">
                <a:latin typeface="Georgia" panose="02040502050405020303" pitchFamily="18" charset="0"/>
              </a:rPr>
              <a:t>селі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Будище</a:t>
            </a:r>
            <a:r>
              <a:rPr lang="ru-RU" dirty="0">
                <a:latin typeface="Georgia" panose="02040502050405020303" pitchFamily="18" charset="0"/>
              </a:rPr>
              <a:t>. А з </a:t>
            </a:r>
            <a:r>
              <a:rPr lang="ru-RU" dirty="0" err="1">
                <a:latin typeface="Georgia" panose="02040502050405020303" pitchFamily="18" charset="0"/>
              </a:rPr>
              <a:t>Вільшан</a:t>
            </a:r>
            <a:r>
              <a:rPr lang="ru-RU" dirty="0">
                <a:latin typeface="Georgia" panose="02040502050405020303" pitchFamily="18" charset="0"/>
              </a:rPr>
              <a:t> Тарас </a:t>
            </a:r>
            <a:r>
              <a:rPr lang="ru-RU" dirty="0" err="1">
                <a:latin typeface="Georgia" panose="02040502050405020303" pitchFamily="18" charset="0"/>
              </a:rPr>
              <a:t>зробив</a:t>
            </a:r>
            <a:r>
              <a:rPr lang="ru-RU" dirty="0">
                <a:latin typeface="Georgia" panose="02040502050405020303" pitchFamily="18" charset="0"/>
              </a:rPr>
              <a:t> перший </a:t>
            </a:r>
            <a:r>
              <a:rPr lang="ru-RU" dirty="0" err="1">
                <a:latin typeface="Georgia" panose="02040502050405020303" pitchFamily="18" charset="0"/>
              </a:rPr>
              <a:t>крок</a:t>
            </a:r>
            <a:r>
              <a:rPr lang="ru-RU" dirty="0">
                <a:latin typeface="Georgia" panose="02040502050405020303" pitchFamily="18" charset="0"/>
              </a:rPr>
              <a:t> до </a:t>
            </a:r>
            <a:r>
              <a:rPr lang="ru-RU" dirty="0" err="1">
                <a:latin typeface="Georgia" panose="02040502050405020303" pitchFamily="18" charset="0"/>
              </a:rPr>
              <a:t>світового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визнання</a:t>
            </a:r>
            <a:r>
              <a:rPr lang="ru-RU" dirty="0">
                <a:latin typeface="Georgia" panose="02040502050405020303" pitchFamily="18" charset="0"/>
              </a:rPr>
              <a:t>. Зараз </a:t>
            </a:r>
            <a:r>
              <a:rPr lang="ru-RU" dirty="0" err="1">
                <a:latin typeface="Georgia" panose="02040502050405020303" pitchFamily="18" charset="0"/>
              </a:rPr>
              <a:t>ці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чотири</a:t>
            </a:r>
            <a:r>
              <a:rPr lang="ru-RU" dirty="0">
                <a:latin typeface="Georgia" panose="02040502050405020303" pitchFamily="18" charset="0"/>
              </a:rPr>
              <a:t> села </a:t>
            </a:r>
            <a:r>
              <a:rPr lang="ru-RU" dirty="0" err="1">
                <a:latin typeface="Georgia" panose="02040502050405020303" pitchFamily="18" charset="0"/>
              </a:rPr>
              <a:t>об'єднані</a:t>
            </a:r>
            <a:r>
              <a:rPr lang="ru-RU" dirty="0">
                <a:latin typeface="Georgia" panose="02040502050405020303" pitchFamily="18" charset="0"/>
              </a:rPr>
              <a:t> в </a:t>
            </a:r>
            <a:r>
              <a:rPr lang="ru-RU" dirty="0">
                <a:latin typeface="Georgia" panose="02040502050405020303" pitchFamily="18" charset="0"/>
                <a:hlinkClick r:id="rId2"/>
              </a:rPr>
              <a:t>Національний заповідник «Батьківщина Тараса Шевченка»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У </a:t>
            </a:r>
            <a:r>
              <a:rPr lang="ru-RU" dirty="0" err="1">
                <a:latin typeface="Georgia" panose="02040502050405020303" pitchFamily="18" charset="0"/>
              </a:rPr>
              <a:t>центрі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Моринців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нині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стоїть</a:t>
            </a:r>
            <a:r>
              <a:rPr lang="ru-RU" dirty="0">
                <a:latin typeface="Georgia" panose="02040502050405020303" pitchFamily="18" charset="0"/>
              </a:rPr>
              <a:t> </a:t>
            </a:r>
            <a:r>
              <a:rPr lang="ru-RU" dirty="0">
                <a:latin typeface="Georgia" panose="02040502050405020303" pitchFamily="18" charset="0"/>
                <a:hlinkClick r:id="rId3"/>
              </a:rPr>
              <a:t>чумацька хата-музей</a:t>
            </a:r>
            <a:r>
              <a:rPr lang="ru-RU" dirty="0">
                <a:latin typeface="Georgia" panose="02040502050405020303" pitchFamily="18" charset="0"/>
              </a:rPr>
              <a:t>, яка </a:t>
            </a:r>
            <a:r>
              <a:rPr lang="ru-RU" dirty="0" err="1">
                <a:latin typeface="Georgia" panose="02040502050405020303" pitchFamily="18" charset="0"/>
              </a:rPr>
              <a:t>відтворює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інтер’єр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шевченківських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часів</a:t>
            </a:r>
            <a:r>
              <a:rPr lang="ru-RU" dirty="0">
                <a:latin typeface="Georgia" panose="02040502050405020303" pitchFamily="18" charset="0"/>
              </a:rPr>
              <a:t>. А </a:t>
            </a:r>
            <a:r>
              <a:rPr lang="ru-RU" dirty="0" err="1">
                <a:latin typeface="Georgia" panose="02040502050405020303" pitchFamily="18" charset="0"/>
              </a:rPr>
              <a:t>також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відтворені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дві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хатини</a:t>
            </a:r>
            <a:r>
              <a:rPr lang="ru-RU" dirty="0">
                <a:latin typeface="Georgia" panose="02040502050405020303" pitchFamily="18" charset="0"/>
              </a:rPr>
              <a:t>. Перша – </a:t>
            </a:r>
            <a:r>
              <a:rPr lang="ru-RU" dirty="0" err="1">
                <a:latin typeface="Georgia" panose="02040502050405020303" pitchFamily="18" charset="0"/>
              </a:rPr>
              <a:t>Якима</a:t>
            </a:r>
            <a:r>
              <a:rPr lang="ru-RU" dirty="0">
                <a:latin typeface="Georgia" panose="02040502050405020303" pitchFamily="18" charset="0"/>
              </a:rPr>
              <a:t> Бойка, </a:t>
            </a:r>
            <a:r>
              <a:rPr lang="ru-RU" dirty="0" err="1">
                <a:latin typeface="Georgia" panose="02040502050405020303" pitchFamily="18" charset="0"/>
              </a:rPr>
              <a:t>Тарасового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діда</a:t>
            </a:r>
            <a:r>
              <a:rPr lang="ru-RU" dirty="0">
                <a:latin typeface="Georgia" panose="02040502050405020303" pitchFamily="18" charset="0"/>
              </a:rPr>
              <a:t> по </a:t>
            </a:r>
            <a:r>
              <a:rPr lang="ru-RU" dirty="0" err="1">
                <a:latin typeface="Georgia" panose="02040502050405020303" pitchFamily="18" charset="0"/>
              </a:rPr>
              <a:t>матері</a:t>
            </a:r>
            <a:r>
              <a:rPr lang="ru-RU" dirty="0">
                <a:latin typeface="Georgia" panose="02040502050405020303" pitchFamily="18" charset="0"/>
              </a:rPr>
              <a:t>.</a:t>
            </a:r>
            <a:endParaRPr lang="ru-RU" b="0" i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A122C5-7A75-884B-BFE7-2AAE840B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708" y="2770214"/>
            <a:ext cx="5080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{4BB3FA1A-2F25-434B-B1C0-C1704D49F8D7}tf10001076</Template>
  <TotalTime>168</TotalTime>
  <Words>374</Words>
  <Application>Microsoft Office PowerPoint</Application>
  <PresentationFormat>Широкий екран</PresentationFormat>
  <Paragraphs>39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Georgia</vt:lpstr>
      <vt:lpstr>Open Sans</vt:lpstr>
      <vt:lpstr>Wingdings 3</vt:lpstr>
      <vt:lpstr>Совет директоров</vt:lpstr>
      <vt:lpstr>Презентація на тему: Чому я вступила на туризм?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Чому я вступила на туризм?</dc:title>
  <dc:creator>User</dc:creator>
  <cp:lastModifiedBy>User</cp:lastModifiedBy>
  <cp:revision>18</cp:revision>
  <dcterms:created xsi:type="dcterms:W3CDTF">2019-12-08T11:48:18Z</dcterms:created>
  <dcterms:modified xsi:type="dcterms:W3CDTF">2020-07-03T09:24:14Z</dcterms:modified>
</cp:coreProperties>
</file>