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handoutMasterIdLst>
    <p:handoutMasterId r:id="rId20"/>
  </p:handout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Словінський Володимир Васильович" initials="СВВ"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44529"/>
    <a:srgbClr val="2B3922"/>
    <a:srgbClr val="2E3722"/>
    <a:srgbClr val="FCF7F1"/>
    <a:srgbClr val="B8D233"/>
    <a:srgbClr val="5CC6D6"/>
    <a:srgbClr val="F8D22F"/>
    <a:srgbClr val="F03F2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45" d="100"/>
          <a:sy n="45" d="100"/>
        </p:scale>
        <p:origin x="-684" y="-108"/>
      </p:cViewPr>
      <p:guideLst>
        <p:guide orient="horz" pos="2160"/>
        <p:guide pos="3840"/>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21T02:42:48.323" idx="1">
    <p:pos x="10" y="10"/>
    <p:tex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FBAA56-7B88-4486-B0E6-BEA3253568E3}" type="doc">
      <dgm:prSet loTypeId="urn:microsoft.com/office/officeart/2005/8/layout/default#1" loCatId="list" qsTypeId="urn:microsoft.com/office/officeart/2005/8/quickstyle/simple4" qsCatId="simple" csTypeId="urn:microsoft.com/office/officeart/2005/8/colors/accent0_3" csCatId="mainScheme" phldr="1"/>
      <dgm:spPr/>
      <dgm:t>
        <a:bodyPr/>
        <a:lstStyle/>
        <a:p>
          <a:endParaRPr lang="en-US"/>
        </a:p>
      </dgm:t>
    </dgm:pt>
    <dgm:pt modelId="{89A8B769-F284-4521-AA37-49A45710D965}">
      <dgm:prSet/>
      <dgm:spPr/>
      <dgm:t>
        <a:bodyPr/>
        <a:lstStyle/>
        <a:p>
          <a:r>
            <a:rPr lang="uk-UA" dirty="0"/>
            <a:t>інтегрованого захисту та карантину рослин;</a:t>
          </a:r>
          <a:endParaRPr lang="en-US" dirty="0"/>
        </a:p>
      </dgm:t>
    </dgm:pt>
    <dgm:pt modelId="{CA61FC09-DC3C-4006-AB85-463B2385D1B4}" type="parTrans" cxnId="{1100B908-919E-4C01-84AA-D9CBF7CD2E9C}">
      <dgm:prSet/>
      <dgm:spPr/>
      <dgm:t>
        <a:bodyPr/>
        <a:lstStyle/>
        <a:p>
          <a:endParaRPr lang="en-US"/>
        </a:p>
      </dgm:t>
    </dgm:pt>
    <dgm:pt modelId="{D8BCAAB5-E46B-48FD-B509-FF2EA9FE6F0D}" type="sibTrans" cxnId="{1100B908-919E-4C01-84AA-D9CBF7CD2E9C}">
      <dgm:prSet/>
      <dgm:spPr/>
      <dgm:t>
        <a:bodyPr/>
        <a:lstStyle/>
        <a:p>
          <a:endParaRPr lang="en-US"/>
        </a:p>
      </dgm:t>
    </dgm:pt>
    <dgm:pt modelId="{A02C8D88-DF00-4B1D-9277-F96784D7810C}">
      <dgm:prSet/>
      <dgm:spPr/>
      <dgm:t>
        <a:bodyPr/>
        <a:lstStyle/>
        <a:p>
          <a:r>
            <a:rPr lang="uk-UA" dirty="0"/>
            <a:t>екобіотехнології та біорізноманіття;</a:t>
          </a:r>
          <a:endParaRPr lang="en-US" dirty="0"/>
        </a:p>
      </dgm:t>
    </dgm:pt>
    <dgm:pt modelId="{DB78E656-29AA-4DD0-9BEA-F2FDDF016779}" type="parTrans" cxnId="{643E33C9-71A4-4BC5-A94D-777656BC465F}">
      <dgm:prSet/>
      <dgm:spPr/>
      <dgm:t>
        <a:bodyPr/>
        <a:lstStyle/>
        <a:p>
          <a:endParaRPr lang="en-US"/>
        </a:p>
      </dgm:t>
    </dgm:pt>
    <dgm:pt modelId="{6C44EEDD-D990-40FD-A9D9-D528F782D8EF}" type="sibTrans" cxnId="{643E33C9-71A4-4BC5-A94D-777656BC465F}">
      <dgm:prSet/>
      <dgm:spPr/>
      <dgm:t>
        <a:bodyPr/>
        <a:lstStyle/>
        <a:p>
          <a:endParaRPr lang="en-US"/>
        </a:p>
      </dgm:t>
    </dgm:pt>
    <dgm:pt modelId="{ABAA5AE2-DB66-44D1-9971-E7DCF41E2812}">
      <dgm:prSet/>
      <dgm:spPr/>
      <dgm:t>
        <a:bodyPr/>
        <a:lstStyle/>
        <a:p>
          <a:r>
            <a:rPr lang="uk-UA" dirty="0"/>
            <a:t>екології агросфери та екологічного контролю;</a:t>
          </a:r>
          <a:endParaRPr lang="en-US" dirty="0"/>
        </a:p>
      </dgm:t>
    </dgm:pt>
    <dgm:pt modelId="{7E59E393-C5B0-46E0-BE5E-BE473D0ED40A}" type="parTrans" cxnId="{C94D21C3-682A-484A-A016-3915553DFFA5}">
      <dgm:prSet/>
      <dgm:spPr/>
      <dgm:t>
        <a:bodyPr/>
        <a:lstStyle/>
        <a:p>
          <a:endParaRPr lang="en-US"/>
        </a:p>
      </dgm:t>
    </dgm:pt>
    <dgm:pt modelId="{90EC82FD-E0AA-43B4-BDAF-2B8351D5412F}" type="sibTrans" cxnId="{C94D21C3-682A-484A-A016-3915553DFFA5}">
      <dgm:prSet/>
      <dgm:spPr/>
      <dgm:t>
        <a:bodyPr/>
        <a:lstStyle/>
        <a:p>
          <a:endParaRPr lang="en-US"/>
        </a:p>
      </dgm:t>
    </dgm:pt>
    <dgm:pt modelId="{DEDE486C-A09B-4A11-A925-E3B1109D6A00}">
      <dgm:prSet/>
      <dgm:spPr/>
      <dgm:t>
        <a:bodyPr/>
        <a:lstStyle/>
        <a:p>
          <a:r>
            <a:rPr lang="uk-UA" dirty="0"/>
            <a:t>ентомології ім. проф. М.П. Дядечка;</a:t>
          </a:r>
          <a:endParaRPr lang="en-US" dirty="0"/>
        </a:p>
      </dgm:t>
    </dgm:pt>
    <dgm:pt modelId="{80EBFF44-D8A3-4FDB-BF3A-FEA3720AAF7C}" type="parTrans" cxnId="{C4AA4D65-3F5F-41A4-AB29-23F6858C0D77}">
      <dgm:prSet/>
      <dgm:spPr/>
      <dgm:t>
        <a:bodyPr/>
        <a:lstStyle/>
        <a:p>
          <a:endParaRPr lang="en-US"/>
        </a:p>
      </dgm:t>
    </dgm:pt>
    <dgm:pt modelId="{33F16DD4-BBA7-495B-98DB-203C79C3EE68}" type="sibTrans" cxnId="{C4AA4D65-3F5F-41A4-AB29-23F6858C0D77}">
      <dgm:prSet/>
      <dgm:spPr/>
      <dgm:t>
        <a:bodyPr/>
        <a:lstStyle/>
        <a:p>
          <a:endParaRPr lang="en-US"/>
        </a:p>
      </dgm:t>
    </dgm:pt>
    <dgm:pt modelId="{D29710F3-DB19-4C64-8C8E-0C26A8E7E292}">
      <dgm:prSet/>
      <dgm:spPr/>
      <dgm:t>
        <a:bodyPr/>
        <a:lstStyle/>
        <a:p>
          <a:r>
            <a:rPr lang="uk-UA"/>
            <a:t>загальної екології та безпеки життєдіяльності; </a:t>
          </a:r>
          <a:endParaRPr lang="en-US"/>
        </a:p>
      </dgm:t>
    </dgm:pt>
    <dgm:pt modelId="{F71E93A8-FB57-484C-A149-F00A8D96FF11}" type="parTrans" cxnId="{2623A0A3-41B1-4E85-A398-738223934A23}">
      <dgm:prSet/>
      <dgm:spPr/>
      <dgm:t>
        <a:bodyPr/>
        <a:lstStyle/>
        <a:p>
          <a:endParaRPr lang="en-US"/>
        </a:p>
      </dgm:t>
    </dgm:pt>
    <dgm:pt modelId="{6DE868A5-DE22-4AAF-A7E5-E4F988CBA0D1}" type="sibTrans" cxnId="{2623A0A3-41B1-4E85-A398-738223934A23}">
      <dgm:prSet/>
      <dgm:spPr/>
      <dgm:t>
        <a:bodyPr/>
        <a:lstStyle/>
        <a:p>
          <a:endParaRPr lang="en-US"/>
        </a:p>
      </dgm:t>
    </dgm:pt>
    <dgm:pt modelId="{CE03507D-B26B-428A-AA59-80036925913A}">
      <dgm:prSet/>
      <dgm:spPr/>
      <dgm:t>
        <a:bodyPr/>
        <a:lstStyle/>
        <a:p>
          <a:r>
            <a:rPr lang="uk-UA"/>
            <a:t>молекулярної біології, мікробіології та біобезпеки;</a:t>
          </a:r>
          <a:endParaRPr lang="en-US"/>
        </a:p>
      </dgm:t>
    </dgm:pt>
    <dgm:pt modelId="{68426815-F344-483E-8448-01867239E2CD}" type="parTrans" cxnId="{7E830CCA-3A60-4F7C-929C-AA430EE59ED0}">
      <dgm:prSet/>
      <dgm:spPr/>
      <dgm:t>
        <a:bodyPr/>
        <a:lstStyle/>
        <a:p>
          <a:endParaRPr lang="en-US"/>
        </a:p>
      </dgm:t>
    </dgm:pt>
    <dgm:pt modelId="{64499B6A-4F51-44A2-AB58-3BA13CBBA31A}" type="sibTrans" cxnId="{7E830CCA-3A60-4F7C-929C-AA430EE59ED0}">
      <dgm:prSet/>
      <dgm:spPr/>
      <dgm:t>
        <a:bodyPr/>
        <a:lstStyle/>
        <a:p>
          <a:endParaRPr lang="en-US"/>
        </a:p>
      </dgm:t>
    </dgm:pt>
    <dgm:pt modelId="{F20E6B1F-A6E9-436C-A5A0-D24288BF6344}">
      <dgm:prSet/>
      <dgm:spPr/>
      <dgm:t>
        <a:bodyPr/>
        <a:lstStyle/>
        <a:p>
          <a:r>
            <a:rPr lang="uk-UA"/>
            <a:t>радіобіології та радіоекології;</a:t>
          </a:r>
          <a:endParaRPr lang="en-US"/>
        </a:p>
      </dgm:t>
    </dgm:pt>
    <dgm:pt modelId="{3B6A7430-9900-4708-B7FB-69A8BAEB2B77}" type="parTrans" cxnId="{6B0C374F-1540-413D-95C8-6B01C22246DD}">
      <dgm:prSet/>
      <dgm:spPr/>
      <dgm:t>
        <a:bodyPr/>
        <a:lstStyle/>
        <a:p>
          <a:endParaRPr lang="en-US"/>
        </a:p>
      </dgm:t>
    </dgm:pt>
    <dgm:pt modelId="{AE84F35A-69ED-4689-BBC4-98261D3E8054}" type="sibTrans" cxnId="{6B0C374F-1540-413D-95C8-6B01C22246DD}">
      <dgm:prSet/>
      <dgm:spPr/>
      <dgm:t>
        <a:bodyPr/>
        <a:lstStyle/>
        <a:p>
          <a:endParaRPr lang="en-US"/>
        </a:p>
      </dgm:t>
    </dgm:pt>
    <dgm:pt modelId="{D734911A-8BF5-4FFB-A16E-485839A10076}">
      <dgm:prSet/>
      <dgm:spPr/>
      <dgm:t>
        <a:bodyPr/>
        <a:lstStyle/>
        <a:p>
          <a:r>
            <a:rPr lang="uk-UA"/>
            <a:t>фізіології, біохімії рослин та біоенергетики;</a:t>
          </a:r>
          <a:endParaRPr lang="en-US"/>
        </a:p>
      </dgm:t>
    </dgm:pt>
    <dgm:pt modelId="{DB379E2F-84E2-42CA-A045-FA0B16FDC07B}" type="parTrans" cxnId="{E1B50EF7-54C9-43B6-ADAA-B89EB5361463}">
      <dgm:prSet/>
      <dgm:spPr/>
      <dgm:t>
        <a:bodyPr/>
        <a:lstStyle/>
        <a:p>
          <a:endParaRPr lang="en-US"/>
        </a:p>
      </dgm:t>
    </dgm:pt>
    <dgm:pt modelId="{9886E0AF-AF08-4794-88F8-D90DF60D1A37}" type="sibTrans" cxnId="{E1B50EF7-54C9-43B6-ADAA-B89EB5361463}">
      <dgm:prSet/>
      <dgm:spPr/>
      <dgm:t>
        <a:bodyPr/>
        <a:lstStyle/>
        <a:p>
          <a:endParaRPr lang="en-US"/>
        </a:p>
      </dgm:t>
    </dgm:pt>
    <dgm:pt modelId="{F2943471-3263-4B55-887B-FF60EC306BAB}">
      <dgm:prSet/>
      <dgm:spPr/>
      <dgm:t>
        <a:bodyPr/>
        <a:lstStyle/>
        <a:p>
          <a:r>
            <a:rPr lang="uk-UA"/>
            <a:t>фітопатології ім. акад. В.Ф. Пересипкіна.</a:t>
          </a:r>
          <a:endParaRPr lang="en-US"/>
        </a:p>
      </dgm:t>
    </dgm:pt>
    <dgm:pt modelId="{03402124-FB27-41C9-BC3B-8586B7BCB8B7}" type="parTrans" cxnId="{58625DE8-086A-4B49-9ED7-58FE6744532F}">
      <dgm:prSet/>
      <dgm:spPr/>
      <dgm:t>
        <a:bodyPr/>
        <a:lstStyle/>
        <a:p>
          <a:endParaRPr lang="en-US"/>
        </a:p>
      </dgm:t>
    </dgm:pt>
    <dgm:pt modelId="{4B2BDB89-A8D9-4D72-8368-438188B702D4}" type="sibTrans" cxnId="{58625DE8-086A-4B49-9ED7-58FE6744532F}">
      <dgm:prSet/>
      <dgm:spPr/>
      <dgm:t>
        <a:bodyPr/>
        <a:lstStyle/>
        <a:p>
          <a:endParaRPr lang="en-US"/>
        </a:p>
      </dgm:t>
    </dgm:pt>
    <dgm:pt modelId="{017F97C0-D5E5-4B51-8F10-64744C3B4376}" type="pres">
      <dgm:prSet presAssocID="{58FBAA56-7B88-4486-B0E6-BEA3253568E3}" presName="diagram" presStyleCnt="0">
        <dgm:presLayoutVars>
          <dgm:dir/>
          <dgm:resizeHandles val="exact"/>
        </dgm:presLayoutVars>
      </dgm:prSet>
      <dgm:spPr/>
      <dgm:t>
        <a:bodyPr/>
        <a:lstStyle/>
        <a:p>
          <a:endParaRPr lang="ru-RU"/>
        </a:p>
      </dgm:t>
    </dgm:pt>
    <dgm:pt modelId="{033C6DE0-F444-40CE-855A-F2F7DD1670DE}" type="pres">
      <dgm:prSet presAssocID="{89A8B769-F284-4521-AA37-49A45710D965}" presName="node" presStyleLbl="node1" presStyleIdx="0" presStyleCnt="9" custLinFactNeighborX="-216" custLinFactNeighborY="730">
        <dgm:presLayoutVars>
          <dgm:bulletEnabled val="1"/>
        </dgm:presLayoutVars>
      </dgm:prSet>
      <dgm:spPr/>
      <dgm:t>
        <a:bodyPr/>
        <a:lstStyle/>
        <a:p>
          <a:endParaRPr lang="ru-RU"/>
        </a:p>
      </dgm:t>
    </dgm:pt>
    <dgm:pt modelId="{24163FA0-752E-4F3F-8FDD-238184D033D6}" type="pres">
      <dgm:prSet presAssocID="{D8BCAAB5-E46B-48FD-B509-FF2EA9FE6F0D}" presName="sibTrans" presStyleCnt="0"/>
      <dgm:spPr/>
    </dgm:pt>
    <dgm:pt modelId="{6D8D1022-3F57-46A0-BAA1-600D85063F2A}" type="pres">
      <dgm:prSet presAssocID="{A02C8D88-DF00-4B1D-9277-F96784D7810C}" presName="node" presStyleLbl="node1" presStyleIdx="1" presStyleCnt="9">
        <dgm:presLayoutVars>
          <dgm:bulletEnabled val="1"/>
        </dgm:presLayoutVars>
      </dgm:prSet>
      <dgm:spPr/>
      <dgm:t>
        <a:bodyPr/>
        <a:lstStyle/>
        <a:p>
          <a:endParaRPr lang="ru-RU"/>
        </a:p>
      </dgm:t>
    </dgm:pt>
    <dgm:pt modelId="{DC6FF645-5E5A-4724-B786-67257F32999B}" type="pres">
      <dgm:prSet presAssocID="{6C44EEDD-D990-40FD-A9D9-D528F782D8EF}" presName="sibTrans" presStyleCnt="0"/>
      <dgm:spPr/>
    </dgm:pt>
    <dgm:pt modelId="{BB5D6AD1-831D-411D-B670-DAA596B54421}" type="pres">
      <dgm:prSet presAssocID="{ABAA5AE2-DB66-44D1-9971-E7DCF41E2812}" presName="node" presStyleLbl="node1" presStyleIdx="2" presStyleCnt="9">
        <dgm:presLayoutVars>
          <dgm:bulletEnabled val="1"/>
        </dgm:presLayoutVars>
      </dgm:prSet>
      <dgm:spPr/>
      <dgm:t>
        <a:bodyPr/>
        <a:lstStyle/>
        <a:p>
          <a:endParaRPr lang="ru-RU"/>
        </a:p>
      </dgm:t>
    </dgm:pt>
    <dgm:pt modelId="{CA20AE47-C1E8-4C9D-BF1B-010C0978300A}" type="pres">
      <dgm:prSet presAssocID="{90EC82FD-E0AA-43B4-BDAF-2B8351D5412F}" presName="sibTrans" presStyleCnt="0"/>
      <dgm:spPr/>
    </dgm:pt>
    <dgm:pt modelId="{3ADD9CB1-34B8-426B-85F5-4FF36C523535}" type="pres">
      <dgm:prSet presAssocID="{DEDE486C-A09B-4A11-A925-E3B1109D6A00}" presName="node" presStyleLbl="node1" presStyleIdx="3" presStyleCnt="9">
        <dgm:presLayoutVars>
          <dgm:bulletEnabled val="1"/>
        </dgm:presLayoutVars>
      </dgm:prSet>
      <dgm:spPr/>
      <dgm:t>
        <a:bodyPr/>
        <a:lstStyle/>
        <a:p>
          <a:endParaRPr lang="ru-RU"/>
        </a:p>
      </dgm:t>
    </dgm:pt>
    <dgm:pt modelId="{9851F8D0-8263-4C7B-9861-71924A78E441}" type="pres">
      <dgm:prSet presAssocID="{33F16DD4-BBA7-495B-98DB-203C79C3EE68}" presName="sibTrans" presStyleCnt="0"/>
      <dgm:spPr/>
    </dgm:pt>
    <dgm:pt modelId="{A423990A-09A9-4316-ADA3-0D1A6B8061AC}" type="pres">
      <dgm:prSet presAssocID="{D29710F3-DB19-4C64-8C8E-0C26A8E7E292}" presName="node" presStyleLbl="node1" presStyleIdx="4" presStyleCnt="9">
        <dgm:presLayoutVars>
          <dgm:bulletEnabled val="1"/>
        </dgm:presLayoutVars>
      </dgm:prSet>
      <dgm:spPr/>
      <dgm:t>
        <a:bodyPr/>
        <a:lstStyle/>
        <a:p>
          <a:endParaRPr lang="ru-RU"/>
        </a:p>
      </dgm:t>
    </dgm:pt>
    <dgm:pt modelId="{327146C6-1D64-4401-B470-84E306643FBF}" type="pres">
      <dgm:prSet presAssocID="{6DE868A5-DE22-4AAF-A7E5-E4F988CBA0D1}" presName="sibTrans" presStyleCnt="0"/>
      <dgm:spPr/>
    </dgm:pt>
    <dgm:pt modelId="{F5E5CC47-B5C4-4134-9F5E-9DA0B52279DB}" type="pres">
      <dgm:prSet presAssocID="{CE03507D-B26B-428A-AA59-80036925913A}" presName="node" presStyleLbl="node1" presStyleIdx="5" presStyleCnt="9">
        <dgm:presLayoutVars>
          <dgm:bulletEnabled val="1"/>
        </dgm:presLayoutVars>
      </dgm:prSet>
      <dgm:spPr/>
      <dgm:t>
        <a:bodyPr/>
        <a:lstStyle/>
        <a:p>
          <a:endParaRPr lang="ru-RU"/>
        </a:p>
      </dgm:t>
    </dgm:pt>
    <dgm:pt modelId="{7A0CFFBF-48F8-41BE-B28E-0A1EE322012A}" type="pres">
      <dgm:prSet presAssocID="{64499B6A-4F51-44A2-AB58-3BA13CBBA31A}" presName="sibTrans" presStyleCnt="0"/>
      <dgm:spPr/>
    </dgm:pt>
    <dgm:pt modelId="{4DB19B56-C5B4-4AA6-8DC1-480C45BC71B7}" type="pres">
      <dgm:prSet presAssocID="{F20E6B1F-A6E9-436C-A5A0-D24288BF6344}" presName="node" presStyleLbl="node1" presStyleIdx="6" presStyleCnt="9">
        <dgm:presLayoutVars>
          <dgm:bulletEnabled val="1"/>
        </dgm:presLayoutVars>
      </dgm:prSet>
      <dgm:spPr/>
      <dgm:t>
        <a:bodyPr/>
        <a:lstStyle/>
        <a:p>
          <a:endParaRPr lang="ru-RU"/>
        </a:p>
      </dgm:t>
    </dgm:pt>
    <dgm:pt modelId="{F1BD834B-3617-49B7-B34F-B7B3D06F504D}" type="pres">
      <dgm:prSet presAssocID="{AE84F35A-69ED-4689-BBC4-98261D3E8054}" presName="sibTrans" presStyleCnt="0"/>
      <dgm:spPr/>
    </dgm:pt>
    <dgm:pt modelId="{9E015A22-F57E-438E-AEC3-92649467A9C5}" type="pres">
      <dgm:prSet presAssocID="{D734911A-8BF5-4FFB-A16E-485839A10076}" presName="node" presStyleLbl="node1" presStyleIdx="7" presStyleCnt="9">
        <dgm:presLayoutVars>
          <dgm:bulletEnabled val="1"/>
        </dgm:presLayoutVars>
      </dgm:prSet>
      <dgm:spPr/>
      <dgm:t>
        <a:bodyPr/>
        <a:lstStyle/>
        <a:p>
          <a:endParaRPr lang="ru-RU"/>
        </a:p>
      </dgm:t>
    </dgm:pt>
    <dgm:pt modelId="{FE093B91-EE08-40B2-B37F-F29998EA8419}" type="pres">
      <dgm:prSet presAssocID="{9886E0AF-AF08-4794-88F8-D90DF60D1A37}" presName="sibTrans" presStyleCnt="0"/>
      <dgm:spPr/>
    </dgm:pt>
    <dgm:pt modelId="{C488DBAB-2794-46C2-87C0-09ADCB33B27E}" type="pres">
      <dgm:prSet presAssocID="{F2943471-3263-4B55-887B-FF60EC306BAB}" presName="node" presStyleLbl="node1" presStyleIdx="8" presStyleCnt="9">
        <dgm:presLayoutVars>
          <dgm:bulletEnabled val="1"/>
        </dgm:presLayoutVars>
      </dgm:prSet>
      <dgm:spPr/>
      <dgm:t>
        <a:bodyPr/>
        <a:lstStyle/>
        <a:p>
          <a:endParaRPr lang="ru-RU"/>
        </a:p>
      </dgm:t>
    </dgm:pt>
  </dgm:ptLst>
  <dgm:cxnLst>
    <dgm:cxn modelId="{C94D21C3-682A-484A-A016-3915553DFFA5}" srcId="{58FBAA56-7B88-4486-B0E6-BEA3253568E3}" destId="{ABAA5AE2-DB66-44D1-9971-E7DCF41E2812}" srcOrd="2" destOrd="0" parTransId="{7E59E393-C5B0-46E0-BE5E-BE473D0ED40A}" sibTransId="{90EC82FD-E0AA-43B4-BDAF-2B8351D5412F}"/>
    <dgm:cxn modelId="{CC24B56A-E398-4A88-9B9B-7D215B03ED1F}" type="presOf" srcId="{F2943471-3263-4B55-887B-FF60EC306BAB}" destId="{C488DBAB-2794-46C2-87C0-09ADCB33B27E}" srcOrd="0" destOrd="0" presId="urn:microsoft.com/office/officeart/2005/8/layout/default#1"/>
    <dgm:cxn modelId="{2623A0A3-41B1-4E85-A398-738223934A23}" srcId="{58FBAA56-7B88-4486-B0E6-BEA3253568E3}" destId="{D29710F3-DB19-4C64-8C8E-0C26A8E7E292}" srcOrd="4" destOrd="0" parTransId="{F71E93A8-FB57-484C-A149-F00A8D96FF11}" sibTransId="{6DE868A5-DE22-4AAF-A7E5-E4F988CBA0D1}"/>
    <dgm:cxn modelId="{301269FA-B641-4951-9F8D-A53EA69C75C0}" type="presOf" srcId="{F20E6B1F-A6E9-436C-A5A0-D24288BF6344}" destId="{4DB19B56-C5B4-4AA6-8DC1-480C45BC71B7}" srcOrd="0" destOrd="0" presId="urn:microsoft.com/office/officeart/2005/8/layout/default#1"/>
    <dgm:cxn modelId="{C4AA4D65-3F5F-41A4-AB29-23F6858C0D77}" srcId="{58FBAA56-7B88-4486-B0E6-BEA3253568E3}" destId="{DEDE486C-A09B-4A11-A925-E3B1109D6A00}" srcOrd="3" destOrd="0" parTransId="{80EBFF44-D8A3-4FDB-BF3A-FEA3720AAF7C}" sibTransId="{33F16DD4-BBA7-495B-98DB-203C79C3EE68}"/>
    <dgm:cxn modelId="{6B0C374F-1540-413D-95C8-6B01C22246DD}" srcId="{58FBAA56-7B88-4486-B0E6-BEA3253568E3}" destId="{F20E6B1F-A6E9-436C-A5A0-D24288BF6344}" srcOrd="6" destOrd="0" parTransId="{3B6A7430-9900-4708-B7FB-69A8BAEB2B77}" sibTransId="{AE84F35A-69ED-4689-BBC4-98261D3E8054}"/>
    <dgm:cxn modelId="{83097DEF-DB65-445A-8ADF-6CB786AAA424}" type="presOf" srcId="{ABAA5AE2-DB66-44D1-9971-E7DCF41E2812}" destId="{BB5D6AD1-831D-411D-B670-DAA596B54421}" srcOrd="0" destOrd="0" presId="urn:microsoft.com/office/officeart/2005/8/layout/default#1"/>
    <dgm:cxn modelId="{162ED3D3-F91C-4F8B-BCE9-4A45D286A770}" type="presOf" srcId="{89A8B769-F284-4521-AA37-49A45710D965}" destId="{033C6DE0-F444-40CE-855A-F2F7DD1670DE}" srcOrd="0" destOrd="0" presId="urn:microsoft.com/office/officeart/2005/8/layout/default#1"/>
    <dgm:cxn modelId="{63C050CF-40C2-4E52-AAAB-A75169DC3579}" type="presOf" srcId="{CE03507D-B26B-428A-AA59-80036925913A}" destId="{F5E5CC47-B5C4-4134-9F5E-9DA0B52279DB}" srcOrd="0" destOrd="0" presId="urn:microsoft.com/office/officeart/2005/8/layout/default#1"/>
    <dgm:cxn modelId="{7E830CCA-3A60-4F7C-929C-AA430EE59ED0}" srcId="{58FBAA56-7B88-4486-B0E6-BEA3253568E3}" destId="{CE03507D-B26B-428A-AA59-80036925913A}" srcOrd="5" destOrd="0" parTransId="{68426815-F344-483E-8448-01867239E2CD}" sibTransId="{64499B6A-4F51-44A2-AB58-3BA13CBBA31A}"/>
    <dgm:cxn modelId="{643E33C9-71A4-4BC5-A94D-777656BC465F}" srcId="{58FBAA56-7B88-4486-B0E6-BEA3253568E3}" destId="{A02C8D88-DF00-4B1D-9277-F96784D7810C}" srcOrd="1" destOrd="0" parTransId="{DB78E656-29AA-4DD0-9BEA-F2FDDF016779}" sibTransId="{6C44EEDD-D990-40FD-A9D9-D528F782D8EF}"/>
    <dgm:cxn modelId="{B100F028-919A-41E0-8D60-051E1EB4EA50}" type="presOf" srcId="{A02C8D88-DF00-4B1D-9277-F96784D7810C}" destId="{6D8D1022-3F57-46A0-BAA1-600D85063F2A}" srcOrd="0" destOrd="0" presId="urn:microsoft.com/office/officeart/2005/8/layout/default#1"/>
    <dgm:cxn modelId="{9ED2FCB1-B463-4A63-9695-372B1DEA8CF7}" type="presOf" srcId="{D734911A-8BF5-4FFB-A16E-485839A10076}" destId="{9E015A22-F57E-438E-AEC3-92649467A9C5}" srcOrd="0" destOrd="0" presId="urn:microsoft.com/office/officeart/2005/8/layout/default#1"/>
    <dgm:cxn modelId="{3286E1DF-EA42-47B0-9C9E-B55F03FE9835}" type="presOf" srcId="{DEDE486C-A09B-4A11-A925-E3B1109D6A00}" destId="{3ADD9CB1-34B8-426B-85F5-4FF36C523535}" srcOrd="0" destOrd="0" presId="urn:microsoft.com/office/officeart/2005/8/layout/default#1"/>
    <dgm:cxn modelId="{58625DE8-086A-4B49-9ED7-58FE6744532F}" srcId="{58FBAA56-7B88-4486-B0E6-BEA3253568E3}" destId="{F2943471-3263-4B55-887B-FF60EC306BAB}" srcOrd="8" destOrd="0" parTransId="{03402124-FB27-41C9-BC3B-8586B7BCB8B7}" sibTransId="{4B2BDB89-A8D9-4D72-8368-438188B702D4}"/>
    <dgm:cxn modelId="{E1B50EF7-54C9-43B6-ADAA-B89EB5361463}" srcId="{58FBAA56-7B88-4486-B0E6-BEA3253568E3}" destId="{D734911A-8BF5-4FFB-A16E-485839A10076}" srcOrd="7" destOrd="0" parTransId="{DB379E2F-84E2-42CA-A045-FA0B16FDC07B}" sibTransId="{9886E0AF-AF08-4794-88F8-D90DF60D1A37}"/>
    <dgm:cxn modelId="{406AF9B7-5E70-4C65-8748-6A8337B49915}" type="presOf" srcId="{58FBAA56-7B88-4486-B0E6-BEA3253568E3}" destId="{017F97C0-D5E5-4B51-8F10-64744C3B4376}" srcOrd="0" destOrd="0" presId="urn:microsoft.com/office/officeart/2005/8/layout/default#1"/>
    <dgm:cxn modelId="{5E66D8C2-6377-491A-BE69-049222C733B8}" type="presOf" srcId="{D29710F3-DB19-4C64-8C8E-0C26A8E7E292}" destId="{A423990A-09A9-4316-ADA3-0D1A6B8061AC}" srcOrd="0" destOrd="0" presId="urn:microsoft.com/office/officeart/2005/8/layout/default#1"/>
    <dgm:cxn modelId="{1100B908-919E-4C01-84AA-D9CBF7CD2E9C}" srcId="{58FBAA56-7B88-4486-B0E6-BEA3253568E3}" destId="{89A8B769-F284-4521-AA37-49A45710D965}" srcOrd="0" destOrd="0" parTransId="{CA61FC09-DC3C-4006-AB85-463B2385D1B4}" sibTransId="{D8BCAAB5-E46B-48FD-B509-FF2EA9FE6F0D}"/>
    <dgm:cxn modelId="{8EEC7CDA-87AE-440D-90C0-EA38283EA1DB}" type="presParOf" srcId="{017F97C0-D5E5-4B51-8F10-64744C3B4376}" destId="{033C6DE0-F444-40CE-855A-F2F7DD1670DE}" srcOrd="0" destOrd="0" presId="urn:microsoft.com/office/officeart/2005/8/layout/default#1"/>
    <dgm:cxn modelId="{D6235E7B-64AD-4E7F-AAD0-B9CC94182944}" type="presParOf" srcId="{017F97C0-D5E5-4B51-8F10-64744C3B4376}" destId="{24163FA0-752E-4F3F-8FDD-238184D033D6}" srcOrd="1" destOrd="0" presId="urn:microsoft.com/office/officeart/2005/8/layout/default#1"/>
    <dgm:cxn modelId="{54497E0E-0654-4ED5-A1C6-28EB05143B37}" type="presParOf" srcId="{017F97C0-D5E5-4B51-8F10-64744C3B4376}" destId="{6D8D1022-3F57-46A0-BAA1-600D85063F2A}" srcOrd="2" destOrd="0" presId="urn:microsoft.com/office/officeart/2005/8/layout/default#1"/>
    <dgm:cxn modelId="{DCBF5859-C969-419B-8BBD-A76D13EC9722}" type="presParOf" srcId="{017F97C0-D5E5-4B51-8F10-64744C3B4376}" destId="{DC6FF645-5E5A-4724-B786-67257F32999B}" srcOrd="3" destOrd="0" presId="urn:microsoft.com/office/officeart/2005/8/layout/default#1"/>
    <dgm:cxn modelId="{B7CF2606-AE9D-4E94-8AC9-94F009959243}" type="presParOf" srcId="{017F97C0-D5E5-4B51-8F10-64744C3B4376}" destId="{BB5D6AD1-831D-411D-B670-DAA596B54421}" srcOrd="4" destOrd="0" presId="urn:microsoft.com/office/officeart/2005/8/layout/default#1"/>
    <dgm:cxn modelId="{AB8456A2-03C3-47A1-86D0-519B797D20B5}" type="presParOf" srcId="{017F97C0-D5E5-4B51-8F10-64744C3B4376}" destId="{CA20AE47-C1E8-4C9D-BF1B-010C0978300A}" srcOrd="5" destOrd="0" presId="urn:microsoft.com/office/officeart/2005/8/layout/default#1"/>
    <dgm:cxn modelId="{E34C324F-0CD0-4015-A33C-7B89A8C8B6B6}" type="presParOf" srcId="{017F97C0-D5E5-4B51-8F10-64744C3B4376}" destId="{3ADD9CB1-34B8-426B-85F5-4FF36C523535}" srcOrd="6" destOrd="0" presId="urn:microsoft.com/office/officeart/2005/8/layout/default#1"/>
    <dgm:cxn modelId="{A35D694D-2BCD-499E-AF8E-AA037F02FB9A}" type="presParOf" srcId="{017F97C0-D5E5-4B51-8F10-64744C3B4376}" destId="{9851F8D0-8263-4C7B-9861-71924A78E441}" srcOrd="7" destOrd="0" presId="urn:microsoft.com/office/officeart/2005/8/layout/default#1"/>
    <dgm:cxn modelId="{A9457ED9-9898-44E8-80E8-C74388ADA072}" type="presParOf" srcId="{017F97C0-D5E5-4B51-8F10-64744C3B4376}" destId="{A423990A-09A9-4316-ADA3-0D1A6B8061AC}" srcOrd="8" destOrd="0" presId="urn:microsoft.com/office/officeart/2005/8/layout/default#1"/>
    <dgm:cxn modelId="{C4AA5303-7778-49FD-B511-74E3772A0950}" type="presParOf" srcId="{017F97C0-D5E5-4B51-8F10-64744C3B4376}" destId="{327146C6-1D64-4401-B470-84E306643FBF}" srcOrd="9" destOrd="0" presId="urn:microsoft.com/office/officeart/2005/8/layout/default#1"/>
    <dgm:cxn modelId="{07744317-7B46-442B-9D92-484E1B4B9B8B}" type="presParOf" srcId="{017F97C0-D5E5-4B51-8F10-64744C3B4376}" destId="{F5E5CC47-B5C4-4134-9F5E-9DA0B52279DB}" srcOrd="10" destOrd="0" presId="urn:microsoft.com/office/officeart/2005/8/layout/default#1"/>
    <dgm:cxn modelId="{E982B380-D37E-48C5-A461-8A51AFE188BD}" type="presParOf" srcId="{017F97C0-D5E5-4B51-8F10-64744C3B4376}" destId="{7A0CFFBF-48F8-41BE-B28E-0A1EE322012A}" srcOrd="11" destOrd="0" presId="urn:microsoft.com/office/officeart/2005/8/layout/default#1"/>
    <dgm:cxn modelId="{2AA14872-92DE-4AD2-B5D3-C4BF859998B6}" type="presParOf" srcId="{017F97C0-D5E5-4B51-8F10-64744C3B4376}" destId="{4DB19B56-C5B4-4AA6-8DC1-480C45BC71B7}" srcOrd="12" destOrd="0" presId="urn:microsoft.com/office/officeart/2005/8/layout/default#1"/>
    <dgm:cxn modelId="{7757AB16-230E-4BF0-B401-A279045ADD28}" type="presParOf" srcId="{017F97C0-D5E5-4B51-8F10-64744C3B4376}" destId="{F1BD834B-3617-49B7-B34F-B7B3D06F504D}" srcOrd="13" destOrd="0" presId="urn:microsoft.com/office/officeart/2005/8/layout/default#1"/>
    <dgm:cxn modelId="{E24EC4D9-CC32-43EA-B9BA-D20D7BBA545E}" type="presParOf" srcId="{017F97C0-D5E5-4B51-8F10-64744C3B4376}" destId="{9E015A22-F57E-438E-AEC3-92649467A9C5}" srcOrd="14" destOrd="0" presId="urn:microsoft.com/office/officeart/2005/8/layout/default#1"/>
    <dgm:cxn modelId="{9B976385-E40F-491E-B927-43F3FD6E3593}" type="presParOf" srcId="{017F97C0-D5E5-4B51-8F10-64744C3B4376}" destId="{FE093B91-EE08-40B2-B37F-F29998EA8419}" srcOrd="15" destOrd="0" presId="urn:microsoft.com/office/officeart/2005/8/layout/default#1"/>
    <dgm:cxn modelId="{1526F8B3-9F0C-4F80-A3FE-98AAAFDA8DA6}" type="presParOf" srcId="{017F97C0-D5E5-4B51-8F10-64744C3B4376}" destId="{C488DBAB-2794-46C2-87C0-09ADCB33B27E}" srcOrd="1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Місце для дати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C610CE6-30BF-44A8-A98B-3F6158DB6A44}" type="datetime1">
              <a:rPr lang="uk-UA"/>
              <a:pPr>
                <a:defRPr/>
              </a:pPr>
              <a:t>27.11.2020</a:t>
            </a:fld>
            <a:endParaRPr lang="en-US" dirty="0"/>
          </a:p>
        </p:txBody>
      </p:sp>
      <p:sp>
        <p:nvSpPr>
          <p:cNvPr id="4" name="Місце для нижнього колонтитула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Місце для номера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AD11E5F-3BE1-4A0C-B969-B697A5B2626A}" type="slidenum">
              <a:rPr lang="en-US"/>
              <a:pPr>
                <a:defRPr/>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3E98B67-BEA0-4DA2-A833-CB6FA7817186}" type="datetime1">
              <a:rPr lang="uk-UA"/>
              <a:pPr>
                <a:defRPr/>
              </a:pPr>
              <a:t>27.11.2020</a:t>
            </a:fld>
            <a:endParaRPr lang="en-US"/>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 noProof="0"/>
              <a:t>Зразки заголовків</a:t>
            </a:r>
            <a:endParaRPr lang="en-US" noProof="0"/>
          </a:p>
          <a:p>
            <a:pPr lvl="1"/>
            <a:r>
              <a:rPr lang="uk" noProof="0"/>
              <a:t>Другий рівень</a:t>
            </a:r>
          </a:p>
          <a:p>
            <a:pPr lvl="2"/>
            <a:r>
              <a:rPr lang="uk" noProof="0"/>
              <a:t>Третій рівень</a:t>
            </a:r>
          </a:p>
          <a:p>
            <a:pPr lvl="3"/>
            <a:r>
              <a:rPr lang="uk" noProof="0"/>
              <a:t>Четвертий рівень</a:t>
            </a:r>
          </a:p>
          <a:p>
            <a:pPr lvl="4"/>
            <a:r>
              <a:rPr lang="uk" noProof="0"/>
              <a:t>П’ятий рівень</a:t>
            </a:r>
            <a:endParaRPr lang="en-US" noProof="0"/>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7016C87-53A1-43C7-B276-BCCEEC487BBD}"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BAFD0AFA-7DD1-475C-A15C-C763C90CD2F1}" type="datetime1">
              <a:rPr lang="uk-UA"/>
              <a:pPr>
                <a:defRPr/>
              </a:pPr>
              <a:t>27.11.2020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3E0DC-019C-43A7-850D-98A4B427751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lstStyle>
            <a:lvl1pPr>
              <a:defRPr sz="2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endParaRPr lang="en-US" noProof="0" dirty="0"/>
          </a:p>
        </p:txBody>
      </p:sp>
      <p:sp>
        <p:nvSpPr>
          <p:cNvPr id="4" name="Text Placeholder 3"/>
          <p:cNvSpPr>
            <a:spLocks noGrp="1"/>
          </p:cNvSpPr>
          <p:nvPr>
            <p:ph type="body" sz="half" idx="2"/>
          </p:nvPr>
        </p:nvSpPr>
        <p:spPr>
          <a:xfrm>
            <a:off x="913795" y="5108728"/>
            <a:ext cx="10365998"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3"/>
          <p:cNvSpPr>
            <a:spLocks noGrp="1"/>
          </p:cNvSpPr>
          <p:nvPr>
            <p:ph type="dt" sz="half" idx="10"/>
          </p:nvPr>
        </p:nvSpPr>
        <p:spPr/>
        <p:txBody>
          <a:bodyPr/>
          <a:lstStyle>
            <a:lvl1pPr>
              <a:defRPr/>
            </a:lvl1pPr>
          </a:lstStyle>
          <a:p>
            <a:pPr>
              <a:defRPr/>
            </a:pPr>
            <a:fld id="{5DAF59BE-3AC3-4BBB-AB6A-B8C7B60ECDB2}" type="datetime1">
              <a:rPr lang="uk-UA"/>
              <a:pPr>
                <a:defRPr/>
              </a:pPr>
              <a:t>27.11.2020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01BC4E-A513-41AB-A283-DDAA4CECB4DE}" type="slidenum">
              <a:rPr lang="en-US"/>
              <a:pPr>
                <a:defRPr/>
              </a:pPr>
              <a:t>‹#›</a:t>
            </a:fld>
            <a:endParaRPr lang="en-US"/>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3"/>
          <p:cNvSpPr>
            <a:spLocks noGrp="1"/>
          </p:cNvSpPr>
          <p:nvPr>
            <p:ph type="dt" sz="half" idx="10"/>
          </p:nvPr>
        </p:nvSpPr>
        <p:spPr/>
        <p:txBody>
          <a:bodyPr/>
          <a:lstStyle>
            <a:lvl1pPr>
              <a:defRPr/>
            </a:lvl1pPr>
          </a:lstStyle>
          <a:p>
            <a:pPr>
              <a:defRPr/>
            </a:pPr>
            <a:fld id="{C8C7F161-06A6-4830-85C0-CECF5234CB62}" type="datetime1">
              <a:rPr lang="uk-UA"/>
              <a:pPr>
                <a:defRPr/>
              </a:pPr>
              <a:t>27.11.2020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548119-5BC1-4751-A930-A610C099443E}" type="slidenum">
              <a:rPr lang="en-US"/>
              <a:pPr>
                <a:defRPr/>
              </a:pPr>
              <a:t>‹#›</a:t>
            </a:fld>
            <a:endParaRPr lang="en-US"/>
          </a:p>
        </p:txBody>
      </p:sp>
    </p:spTree>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5" name="TextBox 10"/>
          <p:cNvSpPr txBox="1"/>
          <p:nvPr/>
        </p:nvSpPr>
        <p:spPr>
          <a:xfrm>
            <a:off x="836613" y="7350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6" name="TextBox 12"/>
          <p:cNvSpPr txBox="1"/>
          <p:nvPr/>
        </p:nvSpPr>
        <p:spPr>
          <a:xfrm>
            <a:off x="10658475" y="2971800"/>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1446212" y="609600"/>
            <a:ext cx="9302752" cy="2992904"/>
          </a:xfrm>
        </p:spPr>
        <p:txBody>
          <a:bodyP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94" y="4204821"/>
            <a:ext cx="1035376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7" name="Date Placeholder 4"/>
          <p:cNvSpPr>
            <a:spLocks noGrp="1"/>
          </p:cNvSpPr>
          <p:nvPr>
            <p:ph type="dt" sz="half" idx="14"/>
          </p:nvPr>
        </p:nvSpPr>
        <p:spPr/>
        <p:txBody>
          <a:bodyPr/>
          <a:lstStyle>
            <a:lvl1pPr>
              <a:defRPr/>
            </a:lvl1pPr>
          </a:lstStyle>
          <a:p>
            <a:pPr>
              <a:defRPr/>
            </a:pPr>
            <a:fld id="{BBA17CC2-D909-4B1E-BB0D-34B88088BB2A}" type="datetime1">
              <a:rPr lang="uk-UA"/>
              <a:pPr>
                <a:defRPr/>
              </a:pPr>
              <a:t>27.11.2020</a:t>
            </a:fld>
            <a:endParaRPr lang="en-US" dirty="0"/>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911E8FE8-F8F0-49FD-A74E-516167C3BF15}" type="slidenum">
              <a:rPr lang="en-US"/>
              <a:pPr>
                <a:defRPr/>
              </a:pPr>
              <a:t>‹#›</a:t>
            </a:fld>
            <a:endParaRPr lang="en-US"/>
          </a:p>
        </p:txBody>
      </p: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3"/>
          <p:cNvSpPr>
            <a:spLocks noGrp="1"/>
          </p:cNvSpPr>
          <p:nvPr>
            <p:ph type="dt" sz="half" idx="10"/>
          </p:nvPr>
        </p:nvSpPr>
        <p:spPr/>
        <p:txBody>
          <a:bodyPr/>
          <a:lstStyle>
            <a:lvl1pPr>
              <a:defRPr/>
            </a:lvl1pPr>
          </a:lstStyle>
          <a:p>
            <a:pPr>
              <a:defRPr/>
            </a:pPr>
            <a:fld id="{0CBC8AFA-BA72-4EB6-9444-23C1DB2322CE}" type="datetime1">
              <a:rPr lang="uk-UA"/>
              <a:pPr>
                <a:defRPr/>
              </a:pPr>
              <a:t>27.11.2020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F93285-79BF-4B62-8305-DAD152D6467E}" type="slidenum">
              <a:rPr lang="en-US"/>
              <a:pPr>
                <a:defRPr/>
              </a:pPr>
              <a:t>‹#›</a:t>
            </a:fld>
            <a:endParaRPr lang="en-US"/>
          </a:p>
        </p:txBody>
      </p:sp>
    </p:spTree>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94" y="2911624"/>
            <a:ext cx="329895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4878" y="2911624"/>
            <a:ext cx="329982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6346" y="2911624"/>
            <a:ext cx="3291211"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3" name="Date Placeholder 3"/>
          <p:cNvSpPr>
            <a:spLocks noGrp="1"/>
          </p:cNvSpPr>
          <p:nvPr>
            <p:ph type="dt" sz="half" idx="18"/>
          </p:nvPr>
        </p:nvSpPr>
        <p:spPr/>
        <p:txBody>
          <a:bodyPr/>
          <a:lstStyle>
            <a:lvl1pPr>
              <a:defRPr/>
            </a:lvl1pPr>
          </a:lstStyle>
          <a:p>
            <a:pPr>
              <a:defRPr/>
            </a:pPr>
            <a:fld id="{254632DC-D359-4360-A330-EDA225149A3D}" type="datetime1">
              <a:rPr lang="uk-UA"/>
              <a:pPr>
                <a:defRPr/>
              </a:pPr>
              <a:t>27.11.2020</a:t>
            </a:fld>
            <a:endParaRPr lang="en-US" dirty="0"/>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BE24C64B-AC81-4E62-A588-9B8A4E454A85}" type="slidenum">
              <a:rPr lang="en-US"/>
              <a:pPr>
                <a:defRPr/>
              </a:pPr>
              <a:t>‹#›</a:t>
            </a:fld>
            <a:endParaRPr lang="en-US"/>
          </a:p>
        </p:txBody>
      </p:sp>
    </p:spTree>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noProof="0"/>
              <a:t>Клацніть піктограму, щоб додати зображення</a:t>
            </a:r>
            <a:endParaRPr lang="en-US" noProof="0" dirty="0"/>
          </a:p>
        </p:txBody>
      </p:sp>
      <p:sp>
        <p:nvSpPr>
          <p:cNvPr id="21" name="Text Placeholder 3"/>
          <p:cNvSpPr>
            <a:spLocks noGrp="1"/>
          </p:cNvSpPr>
          <p:nvPr>
            <p:ph type="body" sz="half" idx="18"/>
          </p:nvPr>
        </p:nvSpPr>
        <p:spPr>
          <a:xfrm>
            <a:off x="913795" y="4772161"/>
            <a:ext cx="3298955"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noProof="0"/>
              <a:t>Клацніть піктограму, щоб додати зображення</a:t>
            </a:r>
            <a:endParaRPr lang="en-US" noProof="0" dirty="0"/>
          </a:p>
        </p:txBody>
      </p:sp>
      <p:sp>
        <p:nvSpPr>
          <p:cNvPr id="24" name="Text Placeholder 3"/>
          <p:cNvSpPr>
            <a:spLocks noGrp="1"/>
          </p:cNvSpPr>
          <p:nvPr>
            <p:ph type="body" sz="half" idx="19"/>
          </p:nvPr>
        </p:nvSpPr>
        <p:spPr>
          <a:xfrm>
            <a:off x="4441348" y="4772160"/>
            <a:ext cx="3300336" cy="101903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uk-UA" noProof="0"/>
              <a:t>Клацніть піктограму, щоб додати зображення</a:t>
            </a:r>
            <a:endParaRPr lang="en-US" noProof="0" dirty="0"/>
          </a:p>
        </p:txBody>
      </p:sp>
      <p:sp>
        <p:nvSpPr>
          <p:cNvPr id="27" name="Text Placeholder 3"/>
          <p:cNvSpPr>
            <a:spLocks noGrp="1"/>
          </p:cNvSpPr>
          <p:nvPr>
            <p:ph type="body" sz="half" idx="20"/>
          </p:nvPr>
        </p:nvSpPr>
        <p:spPr>
          <a:xfrm>
            <a:off x="7973298" y="4772161"/>
            <a:ext cx="3294258" cy="1019037"/>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2" name="Date Placeholder 3"/>
          <p:cNvSpPr>
            <a:spLocks noGrp="1"/>
          </p:cNvSpPr>
          <p:nvPr>
            <p:ph type="dt" sz="half" idx="23"/>
          </p:nvPr>
        </p:nvSpPr>
        <p:spPr/>
        <p:txBody>
          <a:bodyPr/>
          <a:lstStyle>
            <a:lvl1pPr>
              <a:defRPr/>
            </a:lvl1pPr>
          </a:lstStyle>
          <a:p>
            <a:pPr>
              <a:defRPr/>
            </a:pPr>
            <a:fld id="{BA70CAD0-02F8-4BCE-A8CE-29E6DB127C40}" type="datetime1">
              <a:rPr lang="uk-UA"/>
              <a:pPr>
                <a:defRPr/>
              </a:pPr>
              <a:t>27.11.2020</a:t>
            </a:fld>
            <a:endParaRPr lang="en-US" dirty="0"/>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E136621D-D062-49CB-9D35-9EE48D472F7E}" type="slidenum">
              <a:rPr lang="en-US"/>
              <a:pPr>
                <a:defRPr/>
              </a:pPr>
              <a:t>‹#›</a:t>
            </a:fld>
            <a:endParaRPr lang="en-US"/>
          </a:p>
        </p:txBody>
      </p:sp>
    </p:spTree>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lvl1pPr>
              <a:defRPr/>
            </a:lvl1pPr>
          </a:lstStyle>
          <a:p>
            <a:pPr>
              <a:defRPr/>
            </a:pPr>
            <a:fld id="{B72DB30F-4270-4740-B8E0-AE2B9F0E78B2}" type="datetime1">
              <a:rPr lang="uk-UA"/>
              <a:pPr>
                <a:defRPr/>
              </a:pPr>
              <a:t>27.11.2020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78FECC-C086-48D6-87BB-53278A10FDC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lvl1pPr>
              <a:defRPr/>
            </a:lvl1pPr>
          </a:lstStyle>
          <a:p>
            <a:pPr>
              <a:defRPr/>
            </a:pPr>
            <a:fld id="{583C7BF7-19F8-4AB3-9C3D-A687C444B543}" type="datetime1">
              <a:rPr lang="uk-UA"/>
              <a:pPr>
                <a:defRPr/>
              </a:pPr>
              <a:t>27.11.2020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1D5408-DAB4-4680-A43A-D581B4908F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lvl1pPr>
              <a:defRPr/>
            </a:lvl1pPr>
          </a:lstStyle>
          <a:p>
            <a:pPr>
              <a:defRPr/>
            </a:pPr>
            <a:fld id="{1E1E9713-C9E8-4E94-A0EB-83BF0A0902F8}" type="datetime1">
              <a:rPr lang="uk-UA"/>
              <a:pPr>
                <a:defRPr/>
              </a:pPr>
              <a:t>27.11.2020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B9B96D-84CC-4E8A-8DDC-04BCFBBEE077}" type="slidenum">
              <a:rPr lang="en-US"/>
              <a:pPr>
                <a:defRPr/>
              </a:pPr>
              <a:t>‹#›</a:t>
            </a:fld>
            <a:endParaRPr lang="en-US"/>
          </a:p>
        </p:txBody>
      </p:sp>
    </p:spTree>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lstStyle>
            <a:lvl1pPr>
              <a:defRPr sz="3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lvl1pPr>
              <a:defRPr/>
            </a:lvl1pPr>
          </a:lstStyle>
          <a:p>
            <a:pPr>
              <a:defRPr/>
            </a:pPr>
            <a:fld id="{64469BA0-D797-4825-8CC9-D6CF380A87C5}" type="datetime1">
              <a:rPr lang="uk-UA"/>
              <a:pPr>
                <a:defRPr/>
              </a:pPr>
              <a:t>27.11.2020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0DDD9-AF82-40CA-B65D-471877BAF95B}" type="slidenum">
              <a:rPr lang="en-US"/>
              <a:pPr>
                <a:defRPr/>
              </a:pPr>
              <a:t>‹#›</a:t>
            </a:fld>
            <a:endParaRPr lang="en-US"/>
          </a:p>
        </p:txBody>
      </p:sp>
    </p:spTree>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3"/>
          <p:cNvSpPr>
            <a:spLocks noGrp="1"/>
          </p:cNvSpPr>
          <p:nvPr>
            <p:ph type="dt" sz="half" idx="10"/>
          </p:nvPr>
        </p:nvSpPr>
        <p:spPr/>
        <p:txBody>
          <a:bodyPr/>
          <a:lstStyle>
            <a:lvl1pPr>
              <a:defRPr/>
            </a:lvl1pPr>
          </a:lstStyle>
          <a:p>
            <a:pPr>
              <a:defRPr/>
            </a:pPr>
            <a:fld id="{4C41E86B-44BF-478F-A9BB-94F55CBB3A9F}" type="datetime1">
              <a:rPr lang="uk-UA"/>
              <a:pPr>
                <a:defRPr/>
              </a:pPr>
              <a:t>27.11.2020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1CFEF0-1F2C-4C77-862D-64B1F68ECAC7}" type="slidenum">
              <a:rPr lang="en-US"/>
              <a:pPr>
                <a:defRPr/>
              </a:pPr>
              <a:t>‹#›</a:t>
            </a:fld>
            <a:endParaRPr lang="en-US"/>
          </a:p>
        </p:txBody>
      </p:sp>
    </p:spTree>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913795" y="2912232"/>
            <a:ext cx="5107208"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2912232"/>
            <a:ext cx="5095357"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lvl1pPr>
              <a:defRPr/>
            </a:lvl1pPr>
          </a:lstStyle>
          <a:p>
            <a:pPr>
              <a:defRPr/>
            </a:pPr>
            <a:fld id="{0123BF02-3041-4361-BB47-90E1693EFF4A}" type="datetime1">
              <a:rPr lang="uk-UA"/>
              <a:pPr>
                <a:defRPr/>
              </a:pPr>
              <a:t>27.11.2020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F85DA07-5EAA-42FD-BF6A-884DC4524D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64C604E-F303-4CF7-BBE2-9B716D093CB1}" type="datetime1">
              <a:rPr lang="uk-UA"/>
              <a:pPr>
                <a:defRPr/>
              </a:pPr>
              <a:t>27.11.2020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12930BA-C44D-4EB8-BDF9-B4CD731182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75F645-A8E7-46FF-B227-92EF6B879137}" type="datetime1">
              <a:rPr lang="uk-UA"/>
              <a:pPr>
                <a:defRPr/>
              </a:pPr>
              <a:t>27.11.2020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A6D75D0-B893-4234-AD85-6D5E895DD4D4}" type="slidenum">
              <a:rPr lang="en-US"/>
              <a:pPr>
                <a:defRPr/>
              </a:pPr>
              <a:t>‹#›</a:t>
            </a:fld>
            <a:endParaRPr lang="en-US"/>
          </a:p>
        </p:txBody>
      </p:sp>
    </p:spTree>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lstStyle>
            <a:lvl1pPr>
              <a:defRPr sz="2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3"/>
          <p:cNvSpPr>
            <a:spLocks noGrp="1"/>
          </p:cNvSpPr>
          <p:nvPr>
            <p:ph type="dt" sz="half" idx="10"/>
          </p:nvPr>
        </p:nvSpPr>
        <p:spPr/>
        <p:txBody>
          <a:bodyPr/>
          <a:lstStyle>
            <a:lvl1pPr>
              <a:defRPr/>
            </a:lvl1pPr>
          </a:lstStyle>
          <a:p>
            <a:pPr>
              <a:defRPr/>
            </a:pPr>
            <a:fld id="{FB4B20B7-D472-416A-A74E-CE70EEAB447D}" type="datetime1">
              <a:rPr lang="uk-UA"/>
              <a:pPr>
                <a:defRPr/>
              </a:pPr>
              <a:t>27.11.2020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EE03150-AA4A-4FD8-9714-5D773CFFFEE2}" type="slidenum">
              <a:rPr lang="en-US"/>
              <a:pPr>
                <a:defRPr/>
              </a:pPr>
              <a:t>‹#›</a:t>
            </a:fld>
            <a:endParaRPr lang="en-US"/>
          </a:p>
        </p:txBody>
      </p: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a:t>Клацніть піктограму, щоб додати зображення</a:t>
            </a:r>
            <a:endParaRPr lang="en-US" noProof="0" dirty="0"/>
          </a:p>
        </p:txBody>
      </p:sp>
      <p:sp>
        <p:nvSpPr>
          <p:cNvPr id="4" name="Text Placeholder 3"/>
          <p:cNvSpPr>
            <a:spLocks noGrp="1"/>
          </p:cNvSpPr>
          <p:nvPr>
            <p:ph type="body" sz="half" idx="2"/>
          </p:nvPr>
        </p:nvSpPr>
        <p:spPr>
          <a:xfrm>
            <a:off x="913794" y="2971800"/>
            <a:ext cx="5934950"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3"/>
          <p:cNvSpPr>
            <a:spLocks noGrp="1"/>
          </p:cNvSpPr>
          <p:nvPr>
            <p:ph type="dt" sz="half" idx="10"/>
          </p:nvPr>
        </p:nvSpPr>
        <p:spPr/>
        <p:txBody>
          <a:bodyPr/>
          <a:lstStyle>
            <a:lvl1pPr>
              <a:defRPr/>
            </a:lvl1pPr>
          </a:lstStyle>
          <a:p>
            <a:pPr>
              <a:defRPr/>
            </a:pPr>
            <a:fld id="{55584023-121B-416F-AF2D-AB762D4BCED8}" type="datetime1">
              <a:rPr lang="uk-UA"/>
              <a:pPr>
                <a:defRPr/>
              </a:pPr>
              <a:t>27.11.2020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253970-B2C4-463D-ADC1-176BE9925911}" type="slidenum">
              <a:rPr lang="en-US"/>
              <a:pPr>
                <a:defRPr/>
              </a:pPr>
              <a:t>‹#›</a:t>
            </a:fld>
            <a:endParaRPr lang="en-US"/>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609600"/>
            <a:ext cx="10353675"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4400" y="2095500"/>
            <a:ext cx="10353675" cy="3695700"/>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8" y="5883275"/>
            <a:ext cx="2743200"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defRPr>
            </a:lvl1pPr>
          </a:lstStyle>
          <a:p>
            <a:pPr>
              <a:defRPr/>
            </a:pPr>
            <a:fld id="{1BA2CD92-EFFD-4703-967C-1DBECD829FC5}" type="datetime1">
              <a:rPr lang="uk-UA"/>
              <a:pPr>
                <a:defRPr/>
              </a:pPr>
              <a:t>27.11.2020</a:t>
            </a:fld>
            <a:endParaRPr lang="en-US" dirty="0"/>
          </a:p>
        </p:txBody>
      </p:sp>
      <p:sp>
        <p:nvSpPr>
          <p:cNvPr id="5" name="Footer Placeholder 4"/>
          <p:cNvSpPr>
            <a:spLocks noGrp="1"/>
          </p:cNvSpPr>
          <p:nvPr>
            <p:ph type="ftr" sz="quarter" idx="3"/>
          </p:nvPr>
        </p:nvSpPr>
        <p:spPr>
          <a:xfrm>
            <a:off x="914400" y="5883275"/>
            <a:ext cx="6672263" cy="365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10514013" y="5883275"/>
            <a:ext cx="754062"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tint val="75000"/>
                  </a:schemeClr>
                </a:solidFill>
                <a:latin typeface="+mn-lt"/>
              </a:defRPr>
            </a:lvl1pPr>
          </a:lstStyle>
          <a:p>
            <a:pPr>
              <a:defRPr/>
            </a:pPr>
            <a:fld id="{71F90726-0237-47F0-9059-59F52C71219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91" r:id="rId1"/>
    <p:sldLayoutId id="2147483690" r:id="rId2"/>
    <p:sldLayoutId id="2147483689"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 id="2147483692" r:id="rId12"/>
    <p:sldLayoutId id="2147483680" r:id="rId13"/>
    <p:sldLayoutId id="2147483679" r:id="rId14"/>
    <p:sldLayoutId id="2147483678" r:id="rId15"/>
    <p:sldLayoutId id="2147483677" r:id="rId16"/>
    <p:sldLayoutId id="2147483676" r:id="rId17"/>
  </p:sldLayoutIdLst>
  <p:hf sldNum="0" hdr="0" ftr="0"/>
  <p:txStyles>
    <p:titleStyle>
      <a:lvl1pPr algn="ctr" rtl="0" fontAlgn="base">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fontAlgn="base">
        <a:lnSpc>
          <a:spcPct val="90000"/>
        </a:lnSpc>
        <a:spcBef>
          <a:spcPct val="0"/>
        </a:spcBef>
        <a:spcAft>
          <a:spcPct val="0"/>
        </a:spcAft>
        <a:defRPr sz="3400" b="1">
          <a:solidFill>
            <a:schemeClr val="tx1"/>
          </a:solidFill>
          <a:latin typeface="Bookman Old Style" pitchFamily="18" charset="0"/>
        </a:defRPr>
      </a:lvl2pPr>
      <a:lvl3pPr algn="ctr" rtl="0" fontAlgn="base">
        <a:lnSpc>
          <a:spcPct val="90000"/>
        </a:lnSpc>
        <a:spcBef>
          <a:spcPct val="0"/>
        </a:spcBef>
        <a:spcAft>
          <a:spcPct val="0"/>
        </a:spcAft>
        <a:defRPr sz="3400" b="1">
          <a:solidFill>
            <a:schemeClr val="tx1"/>
          </a:solidFill>
          <a:latin typeface="Bookman Old Style" pitchFamily="18" charset="0"/>
        </a:defRPr>
      </a:lvl3pPr>
      <a:lvl4pPr algn="ctr" rtl="0" fontAlgn="base">
        <a:lnSpc>
          <a:spcPct val="90000"/>
        </a:lnSpc>
        <a:spcBef>
          <a:spcPct val="0"/>
        </a:spcBef>
        <a:spcAft>
          <a:spcPct val="0"/>
        </a:spcAft>
        <a:defRPr sz="3400" b="1">
          <a:solidFill>
            <a:schemeClr val="tx1"/>
          </a:solidFill>
          <a:latin typeface="Bookman Old Style" pitchFamily="18" charset="0"/>
        </a:defRPr>
      </a:lvl4pPr>
      <a:lvl5pPr algn="ctr" rtl="0" fontAlgn="base">
        <a:lnSpc>
          <a:spcPct val="90000"/>
        </a:lnSpc>
        <a:spcBef>
          <a:spcPct val="0"/>
        </a:spcBef>
        <a:spcAft>
          <a:spcPct val="0"/>
        </a:spcAft>
        <a:defRPr sz="3400" b="1">
          <a:solidFill>
            <a:schemeClr val="tx1"/>
          </a:solidFill>
          <a:latin typeface="Bookman Old Style" pitchFamily="18" charset="0"/>
        </a:defRPr>
      </a:lvl5pPr>
      <a:lvl6pPr marL="457200" algn="ctr" rtl="0" fontAlgn="base">
        <a:lnSpc>
          <a:spcPct val="90000"/>
        </a:lnSpc>
        <a:spcBef>
          <a:spcPct val="0"/>
        </a:spcBef>
        <a:spcAft>
          <a:spcPct val="0"/>
        </a:spcAft>
        <a:defRPr sz="3400" b="1">
          <a:solidFill>
            <a:schemeClr val="tx1"/>
          </a:solidFill>
          <a:latin typeface="Bookman Old Style" pitchFamily="18" charset="0"/>
        </a:defRPr>
      </a:lvl6pPr>
      <a:lvl7pPr marL="914400" algn="ctr" rtl="0" fontAlgn="base">
        <a:lnSpc>
          <a:spcPct val="90000"/>
        </a:lnSpc>
        <a:spcBef>
          <a:spcPct val="0"/>
        </a:spcBef>
        <a:spcAft>
          <a:spcPct val="0"/>
        </a:spcAft>
        <a:defRPr sz="3400" b="1">
          <a:solidFill>
            <a:schemeClr val="tx1"/>
          </a:solidFill>
          <a:latin typeface="Bookman Old Style" pitchFamily="18" charset="0"/>
        </a:defRPr>
      </a:lvl7pPr>
      <a:lvl8pPr marL="1371600" algn="ctr" rtl="0" fontAlgn="base">
        <a:lnSpc>
          <a:spcPct val="90000"/>
        </a:lnSpc>
        <a:spcBef>
          <a:spcPct val="0"/>
        </a:spcBef>
        <a:spcAft>
          <a:spcPct val="0"/>
        </a:spcAft>
        <a:defRPr sz="3400" b="1">
          <a:solidFill>
            <a:schemeClr val="tx1"/>
          </a:solidFill>
          <a:latin typeface="Bookman Old Style" pitchFamily="18" charset="0"/>
        </a:defRPr>
      </a:lvl8pPr>
      <a:lvl9pPr marL="1828800" algn="ctr" rtl="0" fontAlgn="base">
        <a:lnSpc>
          <a:spcPct val="90000"/>
        </a:lnSpc>
        <a:spcBef>
          <a:spcPct val="0"/>
        </a:spcBef>
        <a:spcAft>
          <a:spcPct val="0"/>
        </a:spcAft>
        <a:defRPr sz="3400" b="1">
          <a:solidFill>
            <a:schemeClr val="tx1"/>
          </a:solidFill>
          <a:latin typeface="Bookman Old Style" pitchFamily="18" charset="0"/>
        </a:defRPr>
      </a:lvl9pPr>
    </p:titleStyle>
    <p:bodyStyle>
      <a:lvl1pPr marL="228600" indent="-228600" algn="l" rtl="0" fontAlgn="base">
        <a:lnSpc>
          <a:spcPct val="120000"/>
        </a:lnSpc>
        <a:spcBef>
          <a:spcPts val="1000"/>
        </a:spcBef>
        <a:spcAft>
          <a:spcPct val="0"/>
        </a:spcAft>
        <a:buFont typeface="Arial"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fontAlgn="base">
        <a:lnSpc>
          <a:spcPct val="120000"/>
        </a:lnSpc>
        <a:spcBef>
          <a:spcPts val="500"/>
        </a:spcBef>
        <a:spcAft>
          <a:spcPct val="0"/>
        </a:spcAft>
        <a:buFont typeface="Arial"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fontAlgn="base">
        <a:lnSpc>
          <a:spcPct val="120000"/>
        </a:lnSpc>
        <a:spcBef>
          <a:spcPts val="500"/>
        </a:spcBef>
        <a:spcAft>
          <a:spcPct val="0"/>
        </a:spcAft>
        <a:buFont typeface="Arial"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fontAlgn="base">
        <a:lnSpc>
          <a:spcPct val="120000"/>
        </a:lnSpc>
        <a:spcBef>
          <a:spcPts val="500"/>
        </a:spcBef>
        <a:spcAft>
          <a:spcPct val="0"/>
        </a:spcAft>
        <a:buFont typeface="Arial"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fontAlgn="base">
        <a:lnSpc>
          <a:spcPct val="120000"/>
        </a:lnSpc>
        <a:spcBef>
          <a:spcPts val="500"/>
        </a:spcBef>
        <a:spcAft>
          <a:spcPct val="0"/>
        </a:spcAft>
        <a:buFont typeface="Arial"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1506" name="Рисунок 13"/>
          <p:cNvPicPr>
            <a:picLocks noChangeAspect="1"/>
          </p:cNvPicPr>
          <p:nvPr/>
        </p:nvPicPr>
        <p:blipFill>
          <a:blip r:embed="rId3"/>
          <a:srcRect/>
          <a:stretch>
            <a:fillRect/>
          </a:stretch>
        </p:blipFill>
        <p:spPr bwMode="auto">
          <a:xfrm>
            <a:off x="449263" y="1243013"/>
            <a:ext cx="3309937" cy="3929062"/>
          </a:xfrm>
          <a:prstGeom prst="rect">
            <a:avLst/>
          </a:prstGeom>
          <a:noFill/>
          <a:ln w="9525">
            <a:noFill/>
            <a:miter lim="800000"/>
            <a:headEnd/>
            <a:tailEnd/>
          </a:ln>
        </p:spPr>
      </p:pic>
      <p:pic>
        <p:nvPicPr>
          <p:cNvPr id="21507" name="Рисунок 18" descr="Зображення, що містить текст&#10;&#10;Автоматично згенерований опис"/>
          <p:cNvPicPr>
            <a:picLocks noChangeAspect="1"/>
          </p:cNvPicPr>
          <p:nvPr/>
        </p:nvPicPr>
        <p:blipFill>
          <a:blip r:embed="rId4"/>
          <a:srcRect l="22993"/>
          <a:stretch>
            <a:fillRect/>
          </a:stretch>
        </p:blipFill>
        <p:spPr bwMode="auto">
          <a:xfrm>
            <a:off x="4411663" y="2336800"/>
            <a:ext cx="6686550" cy="2184400"/>
          </a:xfrm>
          <a:prstGeom prst="rect">
            <a:avLst/>
          </a:prstGeom>
          <a:noFill/>
          <a:ln w="9525">
            <a:noFill/>
            <a:miter lim="800000"/>
            <a:headEnd/>
            <a:tailEnd/>
          </a:ln>
        </p:spPr>
      </p:pic>
      <p:sp>
        <p:nvSpPr>
          <p:cNvPr id="21508" name="TextBox 4"/>
          <p:cNvSpPr txBox="1">
            <a:spLocks noChangeArrowheads="1"/>
          </p:cNvSpPr>
          <p:nvPr/>
        </p:nvSpPr>
        <p:spPr bwMode="auto">
          <a:xfrm>
            <a:off x="6913563" y="4648200"/>
            <a:ext cx="4286250" cy="641350"/>
          </a:xfrm>
          <a:prstGeom prst="rect">
            <a:avLst/>
          </a:prstGeom>
          <a:noFill/>
          <a:ln w="9525">
            <a:noFill/>
            <a:miter lim="800000"/>
            <a:headEnd/>
            <a:tailEnd/>
          </a:ln>
        </p:spPr>
        <p:txBody>
          <a:bodyPr>
            <a:spAutoFit/>
          </a:bodyPr>
          <a:lstStyle/>
          <a:p>
            <a:r>
              <a:rPr lang="uk-UA">
                <a:latin typeface="Rockwell" pitchFamily="18" charset="0"/>
              </a:rPr>
              <a:t>Презентацію підготував студент 2 курсу, Бтб-1901 Словінський Володимир</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7" name="Rectangle 21">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23" name="Picture 23"/>
          <p:cNvPicPr>
            <a:picLocks noGrp="1" noRot="1" noChangeAspect="1" noMove="1" noResize="1" noEditPoints="1" noAdjustHandles="1" noChangeArrowheads="1" noChangeShapeType="1" noCrop="1"/>
          </p:cNvPicPr>
          <p:nvPr/>
        </p:nvPicPr>
        <p:blipFill>
          <a:blip r:embed="rId3"/>
          <a:srcRect t="964" r="2808" b="1447"/>
          <a:stretch>
            <a:fillRect/>
          </a:stretch>
        </p:blipFill>
        <p:spPr bwMode="auto">
          <a:xfrm>
            <a:off x="0" y="0"/>
            <a:ext cx="4691063" cy="6858000"/>
          </a:xfrm>
          <a:prstGeom prst="rect">
            <a:avLst/>
          </a:prstGeom>
          <a:noFill/>
          <a:ln w="9525">
            <a:noFill/>
            <a:miter lim="800000"/>
            <a:headEnd/>
            <a:tailEnd/>
          </a:ln>
        </p:spPr>
      </p:pic>
      <p:sp>
        <p:nvSpPr>
          <p:cNvPr id="26" name="Rectangle 2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451326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25" name="Рисунок 11" descr="Зображення, що містить надворі, автомобільний, трава, ліжко&#10;&#10;Автоматично згенерований опис"/>
          <p:cNvPicPr>
            <a:picLocks noChangeAspect="1"/>
          </p:cNvPicPr>
          <p:nvPr/>
        </p:nvPicPr>
        <p:blipFill>
          <a:blip r:embed="rId4"/>
          <a:srcRect/>
          <a:stretch>
            <a:fillRect/>
          </a:stretch>
        </p:blipFill>
        <p:spPr bwMode="auto">
          <a:xfrm>
            <a:off x="922338" y="639763"/>
            <a:ext cx="2662237" cy="1771650"/>
          </a:xfrm>
          <a:prstGeom prst="rect">
            <a:avLst/>
          </a:prstGeom>
          <a:noFill/>
          <a:ln w="9525">
            <a:noFill/>
            <a:miter lim="800000"/>
            <a:headEnd/>
            <a:tailEnd/>
          </a:ln>
        </p:spPr>
      </p:pic>
      <p:pic>
        <p:nvPicPr>
          <p:cNvPr id="30726" name="Рисунок 5" descr="Зображення, що містить рослина, квітка&#10;&#10;Автоматично згенерований опис"/>
          <p:cNvPicPr>
            <a:picLocks noChangeAspect="1"/>
          </p:cNvPicPr>
          <p:nvPr/>
        </p:nvPicPr>
        <p:blipFill>
          <a:blip r:embed="rId5"/>
          <a:srcRect/>
          <a:stretch>
            <a:fillRect/>
          </a:stretch>
        </p:blipFill>
        <p:spPr bwMode="auto">
          <a:xfrm>
            <a:off x="1030288" y="2538413"/>
            <a:ext cx="2436812" cy="1771650"/>
          </a:xfrm>
          <a:prstGeom prst="rect">
            <a:avLst/>
          </a:prstGeom>
          <a:noFill/>
          <a:ln w="9525">
            <a:noFill/>
            <a:miter lim="800000"/>
            <a:headEnd/>
            <a:tailEnd/>
          </a:ln>
        </p:spPr>
      </p:pic>
      <p:pic>
        <p:nvPicPr>
          <p:cNvPr id="30727" name="Рисунок 9" descr="Зображення, що містить кукурудза, їжа, стіл, сидить&#10;&#10;Автоматично згенерований опис"/>
          <p:cNvPicPr>
            <a:picLocks noChangeAspect="1"/>
          </p:cNvPicPr>
          <p:nvPr/>
        </p:nvPicPr>
        <p:blipFill>
          <a:blip r:embed="rId6"/>
          <a:srcRect/>
          <a:stretch>
            <a:fillRect/>
          </a:stretch>
        </p:blipFill>
        <p:spPr bwMode="auto">
          <a:xfrm>
            <a:off x="855663" y="4470400"/>
            <a:ext cx="2786062" cy="1747838"/>
          </a:xfrm>
          <a:prstGeom prst="rect">
            <a:avLst/>
          </a:prstGeom>
          <a:noFill/>
          <a:ln w="9525">
            <a:noFill/>
            <a:miter lim="800000"/>
            <a:headEnd/>
            <a:tailEnd/>
          </a:ln>
        </p:spPr>
      </p:pic>
      <p:sp>
        <p:nvSpPr>
          <p:cNvPr id="3" name="Місце для вмісту 2">
            <a:extLst>
              <a:ext uri="{FF2B5EF4-FFF2-40B4-BE49-F238E27FC236}"/>
            </a:extLst>
          </p:cNvPr>
          <p:cNvSpPr>
            <a:spLocks noGrp="1"/>
          </p:cNvSpPr>
          <p:nvPr>
            <p:ph idx="1"/>
          </p:nvPr>
        </p:nvSpPr>
        <p:spPr>
          <a:xfrm>
            <a:off x="4957763" y="1752600"/>
            <a:ext cx="6778625" cy="4732338"/>
          </a:xfrm>
        </p:spPr>
        <p:txBody>
          <a:bodyPr>
            <a:noAutofit/>
          </a:bodyPr>
          <a:lstStyle/>
          <a:p>
            <a:pPr marL="0" indent="457200" algn="just" fontAlgn="auto">
              <a:lnSpc>
                <a:spcPct val="110000"/>
              </a:lnSpc>
              <a:spcAft>
                <a:spcPts val="0"/>
              </a:spcAft>
              <a:buClr>
                <a:srgbClr val="CE9335"/>
              </a:buClr>
              <a:buFont typeface="Arial" panose="020B0604020202020204" pitchFamily="34" charset="0"/>
              <a:buNone/>
              <a:defRPr/>
            </a:pPr>
            <a:r>
              <a:rPr lang="uk-UA" sz="1600" dirty="0">
                <a:latin typeface="Times New Roman" panose="02020603050405020304" pitchFamily="18" charset="0"/>
                <a:cs typeface="Times New Roman" panose="02020603050405020304" pitchFamily="18" charset="0"/>
              </a:rPr>
              <a:t>На кафедрі викладаються наступні дисципліни: “Біологія клітини”, “Фізіологія рослин”, “Фізіологія з основами біохімії”, “Біохімія”, “Інструментальні методи аналізу в біології”, “Проектування </a:t>
            </a:r>
            <a:r>
              <a:rPr lang="uk-UA" sz="1600" dirty="0" err="1">
                <a:latin typeface="Times New Roman" panose="02020603050405020304" pitchFamily="18" charset="0"/>
                <a:cs typeface="Times New Roman" panose="02020603050405020304" pitchFamily="18" charset="0"/>
              </a:rPr>
              <a:t>біопроцесів</a:t>
            </a:r>
            <a:r>
              <a:rPr lang="uk-UA" sz="1600" dirty="0">
                <a:latin typeface="Times New Roman" panose="02020603050405020304" pitchFamily="18" charset="0"/>
                <a:cs typeface="Times New Roman" panose="02020603050405020304" pitchFamily="18" charset="0"/>
              </a:rPr>
              <a:t>”, “Основи проектування”, “Біотехнологічні процеси </a:t>
            </a:r>
            <a:r>
              <a:rPr lang="uk-UA" sz="1600" dirty="0" err="1">
                <a:latin typeface="Times New Roman" panose="02020603050405020304" pitchFamily="18" charset="0"/>
                <a:cs typeface="Times New Roman" panose="02020603050405020304" pitchFamily="18" charset="0"/>
              </a:rPr>
              <a:t>агротехнологій</a:t>
            </a:r>
            <a:r>
              <a:rPr lang="uk-UA" sz="1600" dirty="0">
                <a:latin typeface="Times New Roman" panose="02020603050405020304" pitchFamily="18" charset="0"/>
                <a:cs typeface="Times New Roman" panose="02020603050405020304" pitchFamily="18" charset="0"/>
              </a:rPr>
              <a:t>”, “Технології </a:t>
            </a:r>
            <a:r>
              <a:rPr lang="uk-UA" sz="1600" dirty="0" err="1">
                <a:latin typeface="Times New Roman" panose="02020603050405020304" pitchFamily="18" charset="0"/>
                <a:cs typeface="Times New Roman" panose="02020603050405020304" pitchFamily="18" charset="0"/>
              </a:rPr>
              <a:t>біовиробництва</a:t>
            </a:r>
            <a:r>
              <a:rPr lang="uk-UA" sz="1600" dirty="0">
                <a:latin typeface="Times New Roman" panose="02020603050405020304" pitchFamily="18" charset="0"/>
                <a:cs typeface="Times New Roman" panose="02020603050405020304" pitchFamily="18" charset="0"/>
              </a:rPr>
              <a:t>”, “Процеси та апарати біотехнологічних виробництв”, “Екологія біологічних систем (екологія рослин)”, “Біотехнологія компостування відходів агросфери”, “</a:t>
            </a:r>
            <a:r>
              <a:rPr lang="uk-UA" sz="1600" dirty="0" err="1">
                <a:latin typeface="Times New Roman" panose="02020603050405020304" pitchFamily="18" charset="0"/>
                <a:cs typeface="Times New Roman" panose="02020603050405020304" pitchFamily="18" charset="0"/>
              </a:rPr>
              <a:t>Біоконверсія</a:t>
            </a:r>
            <a:r>
              <a:rPr lang="uk-UA" sz="1600" dirty="0">
                <a:latin typeface="Times New Roman" panose="02020603050405020304" pitchFamily="18" charset="0"/>
                <a:cs typeface="Times New Roman" panose="02020603050405020304" pitchFamily="18" charset="0"/>
              </a:rPr>
              <a:t> органічних відходів”, “</a:t>
            </a:r>
            <a:r>
              <a:rPr lang="uk-UA" sz="1600" dirty="0" err="1">
                <a:latin typeface="Times New Roman" panose="02020603050405020304" pitchFamily="18" charset="0"/>
                <a:cs typeface="Times New Roman" panose="02020603050405020304" pitchFamily="18" charset="0"/>
              </a:rPr>
              <a:t>Екоальгологія</a:t>
            </a:r>
            <a:r>
              <a:rPr lang="uk-UA" sz="1600" dirty="0">
                <a:latin typeface="Times New Roman" panose="02020603050405020304" pitchFamily="18" charset="0"/>
                <a:cs typeface="Times New Roman" panose="02020603050405020304" pitchFamily="18" charset="0"/>
              </a:rPr>
              <a:t>”. </a:t>
            </a:r>
          </a:p>
          <a:p>
            <a:pPr marL="0" indent="457200" algn="just" fontAlgn="auto">
              <a:lnSpc>
                <a:spcPct val="110000"/>
              </a:lnSpc>
              <a:spcAft>
                <a:spcPts val="0"/>
              </a:spcAft>
              <a:buClr>
                <a:srgbClr val="CE9335"/>
              </a:buClr>
              <a:buFont typeface="Arial" panose="020B0604020202020204" pitchFamily="34" charset="0"/>
              <a:buNone/>
              <a:defRPr/>
            </a:pPr>
            <a:r>
              <a:rPr lang="uk-UA" sz="1600" dirty="0">
                <a:latin typeface="Times New Roman" panose="02020603050405020304" pitchFamily="18" charset="0"/>
                <a:cs typeface="Times New Roman" panose="02020603050405020304" pitchFamily="18" charset="0"/>
              </a:rPr>
              <a:t>Навчальний процес проводиться у студентів денної і заочної форми навчання для ОКР «Бакалавр» за спеціальностями: “Біотехнологія”, “Лісове і садово-паркове господарство”, “Агрономія”, “Захист рослин”, “Екологія та охорона навколишнього середовища” та для ОКР «Магістр» за спеціальністю «Екологічна біотехнологія та біоенергетика». Заняття проводяться в акредитованих навчальних лабораторіях “Фізіології рослин” та “Біохімії рослин”. В літній період студенти проходять навчальну практику з дисципліни процеси та апарати біотехнологічних виробництв.</a:t>
            </a:r>
          </a:p>
          <a:p>
            <a:pPr fontAlgn="auto">
              <a:lnSpc>
                <a:spcPct val="110000"/>
              </a:lnSpc>
              <a:spcAft>
                <a:spcPts val="0"/>
              </a:spcAft>
              <a:buClr>
                <a:srgbClr val="CE9335"/>
              </a:buClr>
              <a:buFont typeface="Arial" panose="020B0604020202020204" pitchFamily="34" charset="0"/>
              <a:buChar char="•"/>
              <a:defRPr/>
            </a:pPr>
            <a:endParaRPr lang="uk-UA" sz="1600" dirty="0"/>
          </a:p>
          <a:p>
            <a:pPr fontAlgn="auto">
              <a:lnSpc>
                <a:spcPct val="110000"/>
              </a:lnSpc>
              <a:spcAft>
                <a:spcPts val="0"/>
              </a:spcAft>
              <a:buClr>
                <a:srgbClr val="CE9335"/>
              </a:buClr>
              <a:buFont typeface="Arial" panose="020B0604020202020204" pitchFamily="34" charset="0"/>
              <a:buChar char="•"/>
              <a:defRPr/>
            </a:pPr>
            <a:endParaRPr lang="uk-UA" sz="1600" dirty="0"/>
          </a:p>
        </p:txBody>
      </p:sp>
      <p:sp>
        <p:nvSpPr>
          <p:cNvPr id="2" name="Заголовок 1">
            <a:extLst>
              <a:ext uri="{FF2B5EF4-FFF2-40B4-BE49-F238E27FC236}"/>
            </a:extLst>
          </p:cNvPr>
          <p:cNvSpPr>
            <a:spLocks noGrp="1"/>
          </p:cNvSpPr>
          <p:nvPr>
            <p:ph type="title"/>
          </p:nvPr>
        </p:nvSpPr>
        <p:spPr>
          <a:xfrm>
            <a:off x="4957763" y="609600"/>
            <a:ext cx="6310312" cy="1296988"/>
          </a:xfrm>
        </p:spPr>
        <p:txBody>
          <a:bodyPr/>
          <a:lstStyle/>
          <a:p>
            <a:pPr>
              <a:spcAft>
                <a:spcPts val="0"/>
              </a:spcAft>
              <a:defRPr/>
            </a:pPr>
            <a:r>
              <a:rPr lang="uk-UA" sz="2900" dirty="0">
                <a:latin typeface="Times New Roman" panose="02020603050405020304" pitchFamily="18" charset="0"/>
                <a:cs typeface="Times New Roman" panose="02020603050405020304" pitchFamily="18" charset="0"/>
              </a:rPr>
              <a:t>Кафедра </a:t>
            </a:r>
            <a:r>
              <a:rPr lang="uk-UA" sz="2900" b="0" dirty="0">
                <a:effectLst/>
                <a:latin typeface="Times New Roman" panose="02020603050405020304" pitchFamily="18" charset="0"/>
                <a:cs typeface="Times New Roman" panose="02020603050405020304" pitchFamily="18" charset="0"/>
              </a:rPr>
              <a:t>фізіології, біохімії рослин та біоенергетики</a:t>
            </a:r>
            <a:r>
              <a:rPr lang="uk-UA" sz="2900" b="0" dirty="0">
                <a:effectLst/>
                <a:latin typeface="RobotoRegular"/>
              </a:rPr>
              <a:t/>
            </a:r>
            <a:br>
              <a:rPr lang="uk-UA" sz="2900" b="0" dirty="0">
                <a:effectLst/>
                <a:latin typeface="RobotoRegular"/>
              </a:rPr>
            </a:br>
            <a:endParaRPr lang="uk-UA" sz="29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6"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a:extLst>
              <a:ext uri="{FF2B5EF4-FFF2-40B4-BE49-F238E27FC236}"/>
            </a:extLst>
          </p:cNvPr>
          <p:cNvSpPr>
            <a:spLocks noGrp="1"/>
          </p:cNvSpPr>
          <p:nvPr>
            <p:ph type="title"/>
          </p:nvPr>
        </p:nvSpPr>
        <p:spPr>
          <a:xfrm>
            <a:off x="7891463" y="609600"/>
            <a:ext cx="3376612" cy="1325563"/>
          </a:xfrm>
        </p:spPr>
        <p:txBody>
          <a:bodyPr/>
          <a:lstStyle/>
          <a:p>
            <a:pPr>
              <a:spcAft>
                <a:spcPts val="0"/>
              </a:spcAft>
              <a:defRPr/>
            </a:pPr>
            <a:r>
              <a:rPr lang="uk-UA" sz="1800" dirty="0">
                <a:latin typeface="Times New Roman" panose="02020603050405020304" pitchFamily="18" charset="0"/>
                <a:cs typeface="Times New Roman" panose="02020603050405020304" pitchFamily="18" charset="0"/>
              </a:rPr>
              <a:t>Кафедра </a:t>
            </a:r>
            <a:r>
              <a:rPr lang="ru-RU" sz="1800" b="0" dirty="0" err="1">
                <a:effectLst/>
                <a:latin typeface="Times New Roman" panose="02020603050405020304" pitchFamily="18" charset="0"/>
                <a:cs typeface="Times New Roman" panose="02020603050405020304" pitchFamily="18" charset="0"/>
              </a:rPr>
              <a:t>фітопатології</a:t>
            </a:r>
            <a:r>
              <a:rPr lang="ru-RU" sz="1800" b="0" dirty="0">
                <a:effectLst/>
                <a:latin typeface="Times New Roman" panose="02020603050405020304" pitchFamily="18" charset="0"/>
                <a:cs typeface="Times New Roman" panose="02020603050405020304" pitchFamily="18" charset="0"/>
              </a:rPr>
              <a:t> </a:t>
            </a:r>
            <a:r>
              <a:rPr lang="ru-RU" sz="1800" b="0" dirty="0" err="1">
                <a:effectLst/>
                <a:latin typeface="Times New Roman" panose="02020603050405020304" pitchFamily="18" charset="0"/>
                <a:cs typeface="Times New Roman" panose="02020603050405020304" pitchFamily="18" charset="0"/>
              </a:rPr>
              <a:t>ім</a:t>
            </a:r>
            <a:r>
              <a:rPr lang="ru-RU" sz="1800" b="0" dirty="0">
                <a:effectLst/>
                <a:latin typeface="Times New Roman" panose="02020603050405020304" pitchFamily="18" charset="0"/>
                <a:cs typeface="Times New Roman" panose="02020603050405020304" pitchFamily="18" charset="0"/>
              </a:rPr>
              <a:t>. акад. В.Ф. </a:t>
            </a:r>
            <a:r>
              <a:rPr lang="ru-RU" sz="1800" b="0" dirty="0" err="1">
                <a:effectLst/>
                <a:latin typeface="Times New Roman" panose="02020603050405020304" pitchFamily="18" charset="0"/>
                <a:cs typeface="Times New Roman" panose="02020603050405020304" pitchFamily="18" charset="0"/>
              </a:rPr>
              <a:t>Пересипкіна</a:t>
            </a:r>
            <a:r>
              <a:rPr lang="ru-RU" sz="1800" b="0" dirty="0">
                <a:effectLst/>
                <a:latin typeface="RobotoRegular"/>
              </a:rPr>
              <a:t/>
            </a:r>
            <a:br>
              <a:rPr lang="ru-RU" sz="1800" b="0" dirty="0">
                <a:effectLst/>
                <a:latin typeface="RobotoRegular"/>
              </a:rPr>
            </a:br>
            <a:endParaRPr lang="uk-UA" sz="1800" dirty="0"/>
          </a:p>
        </p:txBody>
      </p:sp>
      <p:sp>
        <p:nvSpPr>
          <p:cNvPr id="27" name="Rectangle 1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752475" y="733425"/>
            <a:ext cx="6696075" cy="5391150"/>
          </a:xfrm>
          <a:prstGeom prst="rect">
            <a:avLst/>
          </a:prstGeom>
          <a:solidFill>
            <a:schemeClr val="tx1"/>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817563" y="800100"/>
            <a:ext cx="6565900" cy="5257800"/>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1136650" y="1114425"/>
            <a:ext cx="3187700" cy="2751138"/>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53" name="Рисунок 5" descr="Зображення, що містить трава, надворі, поле, група&#10;&#10;Автоматично згенерований опис"/>
          <p:cNvPicPr>
            <a:picLocks noChangeAspect="1"/>
          </p:cNvPicPr>
          <p:nvPr/>
        </p:nvPicPr>
        <p:blipFill>
          <a:blip r:embed="rId3"/>
          <a:srcRect/>
          <a:stretch>
            <a:fillRect/>
          </a:stretch>
        </p:blipFill>
        <p:spPr bwMode="auto">
          <a:xfrm>
            <a:off x="1262063" y="1387475"/>
            <a:ext cx="2952750" cy="2214563"/>
          </a:xfrm>
          <a:prstGeom prst="rect">
            <a:avLst/>
          </a:prstGeom>
          <a:noFill/>
          <a:ln w="9525">
            <a:noFill/>
            <a:miter lim="800000"/>
            <a:headEnd/>
            <a:tailEnd/>
          </a:ln>
        </p:spPr>
      </p:pic>
      <p:pic>
        <p:nvPicPr>
          <p:cNvPr id="31754" name="Рисунок 11" descr="Зображення, що містить надворі, особа, стоячий, трава&#10;&#10;Автоматично згенерований опис"/>
          <p:cNvPicPr>
            <a:picLocks noChangeAspect="1"/>
          </p:cNvPicPr>
          <p:nvPr/>
        </p:nvPicPr>
        <p:blipFill>
          <a:blip r:embed="rId4"/>
          <a:srcRect/>
          <a:stretch>
            <a:fillRect/>
          </a:stretch>
        </p:blipFill>
        <p:spPr bwMode="auto">
          <a:xfrm>
            <a:off x="4738688" y="1114425"/>
            <a:ext cx="2049462" cy="1536700"/>
          </a:xfrm>
          <a:prstGeom prst="rect">
            <a:avLst/>
          </a:prstGeom>
          <a:noFill/>
          <a:ln w="9525">
            <a:noFill/>
            <a:miter lim="800000"/>
            <a:headEnd/>
            <a:tailEnd/>
          </a:ln>
        </p:spPr>
      </p:pic>
      <p:pic>
        <p:nvPicPr>
          <p:cNvPr id="31755" name="Рисунок 9" descr="Зображення, що містить особа, стіл, люди, у приміщенні&#10;&#10;Автоматично згенерований опис"/>
          <p:cNvPicPr>
            <a:picLocks noChangeAspect="1"/>
          </p:cNvPicPr>
          <p:nvPr/>
        </p:nvPicPr>
        <p:blipFill>
          <a:blip r:embed="rId5"/>
          <a:srcRect/>
          <a:stretch>
            <a:fillRect/>
          </a:stretch>
        </p:blipFill>
        <p:spPr bwMode="auto">
          <a:xfrm>
            <a:off x="1411288" y="4003675"/>
            <a:ext cx="2655887" cy="1739900"/>
          </a:xfrm>
          <a:prstGeom prst="rect">
            <a:avLst/>
          </a:prstGeom>
          <a:noFill/>
          <a:ln w="9525">
            <a:noFill/>
            <a:miter lim="800000"/>
            <a:headEnd/>
            <a:tailEnd/>
          </a:ln>
        </p:spPr>
      </p:pic>
      <p:sp>
        <p:nvSpPr>
          <p:cNvPr id="25" name="Rectangle 2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464050" y="2836863"/>
            <a:ext cx="2598738" cy="2906712"/>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1757" name="Рисунок 7" descr="Зображення, що містить стіл, у приміщенні, особа, їжа&#10;&#10;Автоматично згенерований опис"/>
          <p:cNvPicPr>
            <a:picLocks noChangeAspect="1"/>
          </p:cNvPicPr>
          <p:nvPr/>
        </p:nvPicPr>
        <p:blipFill>
          <a:blip r:embed="rId6"/>
          <a:srcRect/>
          <a:stretch>
            <a:fillRect/>
          </a:stretch>
        </p:blipFill>
        <p:spPr bwMode="auto">
          <a:xfrm>
            <a:off x="4592638" y="3403600"/>
            <a:ext cx="2365375" cy="1779588"/>
          </a:xfrm>
          <a:prstGeom prst="rect">
            <a:avLst/>
          </a:prstGeom>
          <a:noFill/>
          <a:ln w="9525">
            <a:noFill/>
            <a:miter lim="800000"/>
            <a:headEnd/>
            <a:tailEnd/>
          </a:ln>
        </p:spPr>
      </p:pic>
      <p:sp>
        <p:nvSpPr>
          <p:cNvPr id="3" name="Місце для вмісту 2">
            <a:extLst>
              <a:ext uri="{FF2B5EF4-FFF2-40B4-BE49-F238E27FC236}"/>
            </a:extLst>
          </p:cNvPr>
          <p:cNvSpPr>
            <a:spLocks noGrp="1"/>
          </p:cNvSpPr>
          <p:nvPr>
            <p:ph idx="1"/>
          </p:nvPr>
        </p:nvSpPr>
        <p:spPr>
          <a:xfrm>
            <a:off x="7702550" y="1574800"/>
            <a:ext cx="4287838" cy="4957763"/>
          </a:xfrm>
        </p:spPr>
        <p:txBody>
          <a:bodyPr>
            <a:noAutofit/>
          </a:bodyPr>
          <a:lstStyle/>
          <a:p>
            <a:pPr marL="0" indent="457200" algn="just" fontAlgn="auto">
              <a:lnSpc>
                <a:spcPct val="110000"/>
              </a:lnSpc>
              <a:spcAft>
                <a:spcPts val="0"/>
              </a:spcAft>
              <a:buFont typeface="Arial" panose="020B0604020202020204" pitchFamily="34" charset="0"/>
              <a:buNone/>
              <a:defRPr/>
            </a:pPr>
            <a:r>
              <a:rPr lang="uk-UA" sz="1300" dirty="0"/>
              <a:t>Науково-педагогічні працівники кафедри здійснюють теоретичне та практичне навчання студентів ОКР "Бакалавр" (напрям 6.090105-Захист рослин) і ОКР "Магістр" (напрям підготовки 8.09010501-Захист рослин ) на факультеті захисту рослин, біотехнологій та екології, а також ОКР "Бакалавр" (напрям 6.090101-Агрономія) на агробіологічному факультеті.</a:t>
            </a:r>
          </a:p>
          <a:p>
            <a:pPr marL="0" indent="457200" algn="just" fontAlgn="auto">
              <a:lnSpc>
                <a:spcPct val="110000"/>
              </a:lnSpc>
              <a:spcAft>
                <a:spcPts val="0"/>
              </a:spcAft>
              <a:buFont typeface="Arial" panose="020B0604020202020204" pitchFamily="34" charset="0"/>
              <a:buNone/>
              <a:defRPr/>
            </a:pPr>
            <a:r>
              <a:rPr lang="uk-UA" sz="1300" dirty="0"/>
              <a:t>Кафедра забезпечує теоретичне та практичне навчання студентів  ОКР "Бакалавр" з таких дисциплін:      загальна мікологія, загальна фітопатологія, сільськогосподарська фітопатологія, імунітет рослин, прогноз розвитку </a:t>
            </a:r>
            <a:r>
              <a:rPr lang="uk-UA" sz="1300" dirty="0" err="1"/>
              <a:t>хвороб</a:t>
            </a:r>
            <a:r>
              <a:rPr lang="uk-UA" sz="1300" dirty="0"/>
              <a:t> рослин, основи наукових досліджень у захисті рослин, хвороби лікарських рослин, хвороби їстівних грибів, хвороби полезахисних смуг, хвороби декоративних і квіткових рослин, антагоністи шкідливих мікроорганізмів. Дисципліна фітопатологія викладається для студентів агробіологічного факультету. Навчальні програми адаптовані до програм вивчення аналогічних дисциплін в університетах США, Бельгії, Нідерландів та Німеччини.</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914400" y="609600"/>
            <a:ext cx="10353675" cy="1325563"/>
          </a:xfrm>
        </p:spPr>
        <p:txBody>
          <a:bodyPr/>
          <a:lstStyle/>
          <a:p>
            <a:pPr fontAlgn="auto">
              <a:spcAft>
                <a:spcPts val="0"/>
              </a:spcAft>
              <a:defRPr/>
            </a:pPr>
            <a:r>
              <a:rPr lang="uk-UA" dirty="0">
                <a:latin typeface="Times New Roman" panose="02020603050405020304" pitchFamily="18" charset="0"/>
                <a:cs typeface="Times New Roman" panose="02020603050405020304" pitchFamily="18" charset="0"/>
              </a:rPr>
              <a:t>Деякі Цікаві заходи, які проходили на нашому факультеті в минулі роки</a:t>
            </a:r>
          </a:p>
        </p:txBody>
      </p:sp>
      <p:sp>
        <p:nvSpPr>
          <p:cNvPr id="6" name="Місце для тексту 5">
            <a:extLst>
              <a:ext uri="{FF2B5EF4-FFF2-40B4-BE49-F238E27FC236}"/>
            </a:extLst>
          </p:cNvPr>
          <p:cNvSpPr>
            <a:spLocks noGrp="1"/>
          </p:cNvSpPr>
          <p:nvPr>
            <p:ph type="body" idx="1"/>
          </p:nvPr>
        </p:nvSpPr>
        <p:spPr>
          <a:xfrm>
            <a:off x="4314825" y="3694113"/>
            <a:ext cx="3298825" cy="576262"/>
          </a:xfrm>
        </p:spPr>
        <p:txBody>
          <a:bodyPr/>
          <a:lstStyle/>
          <a:p>
            <a:pPr fontAlgn="auto">
              <a:spcAft>
                <a:spcPts val="0"/>
              </a:spcAft>
              <a:buFont typeface="Arial" panose="020B0604020202020204" pitchFamily="34" charset="0"/>
              <a:buNone/>
              <a:defRPr/>
            </a:pPr>
            <a:r>
              <a:rPr lang="uk-UA" dirty="0"/>
              <a:t>«Парад першокурсника»</a:t>
            </a:r>
          </a:p>
        </p:txBody>
      </p:sp>
      <p:pic>
        <p:nvPicPr>
          <p:cNvPr id="19" name="Місце для зображення 18" descr="Зображення, що містить особа, спорт, у приміщенні, стоячий&#10;&#10;Автоматично згенерований опис">
            <a:extLst>
              <a:ext uri="{FF2B5EF4-FFF2-40B4-BE49-F238E27FC236}"/>
            </a:extLst>
          </p:cNvPr>
          <p:cNvPicPr>
            <a:picLocks noGrp="1" noChangeAspect="1"/>
          </p:cNvPicPr>
          <p:nvPr>
            <p:ph type="pic" idx="15"/>
          </p:nvPr>
        </p:nvPicPr>
        <p:blipFill rotWithShape="1">
          <a:blip r:embed="rId2">
            <a:extLst>
              <a:ext uri="{28A0092B-C50C-407E-A947-70E740481C1C}"/>
            </a:extLst>
          </a:blip>
          <a:srcRect t="11153" b="11153"/>
          <a:stretch/>
        </p:blipFill>
        <p:spPr/>
      </p:pic>
      <p:sp>
        <p:nvSpPr>
          <p:cNvPr id="7" name="Місце для тексту 6">
            <a:extLst>
              <a:ext uri="{FF2B5EF4-FFF2-40B4-BE49-F238E27FC236}"/>
            </a:extLst>
          </p:cNvPr>
          <p:cNvSpPr>
            <a:spLocks noGrp="1"/>
          </p:cNvSpPr>
          <p:nvPr>
            <p:ph type="body" sz="quarter" idx="3"/>
          </p:nvPr>
        </p:nvSpPr>
        <p:spPr>
          <a:xfrm>
            <a:off x="8010525" y="3721100"/>
            <a:ext cx="3298825" cy="576263"/>
          </a:xfrm>
        </p:spPr>
        <p:txBody>
          <a:bodyPr/>
          <a:lstStyle/>
          <a:p>
            <a:pPr fontAlgn="auto">
              <a:spcAft>
                <a:spcPts val="0"/>
              </a:spcAft>
              <a:buFont typeface="Arial" panose="020B0604020202020204" pitchFamily="34" charset="0"/>
              <a:buNone/>
              <a:defRPr/>
            </a:pPr>
            <a:r>
              <a:rPr lang="uk-UA" dirty="0"/>
              <a:t>«</a:t>
            </a:r>
            <a:r>
              <a:rPr lang="uk-UA" dirty="0" err="1"/>
              <a:t>Екопікнік</a:t>
            </a:r>
            <a:r>
              <a:rPr lang="uk-UA" dirty="0"/>
              <a:t>»</a:t>
            </a:r>
          </a:p>
        </p:txBody>
      </p:sp>
      <p:pic>
        <p:nvPicPr>
          <p:cNvPr id="21" name="Місце для зображення 20" descr="Зображення, що містить трава, особа, надворі, спорт&#10;&#10;Автоматично згенерований опис">
            <a:extLst>
              <a:ext uri="{FF2B5EF4-FFF2-40B4-BE49-F238E27FC236}"/>
            </a:extLst>
          </p:cNvPr>
          <p:cNvPicPr>
            <a:picLocks noGrp="1" noChangeAspect="1"/>
          </p:cNvPicPr>
          <p:nvPr>
            <p:ph type="pic" idx="21"/>
          </p:nvPr>
        </p:nvPicPr>
        <p:blipFill rotWithShape="1">
          <a:blip r:embed="rId3">
            <a:extLst>
              <a:ext uri="{28A0092B-C50C-407E-A947-70E740481C1C}"/>
            </a:extLst>
          </a:blip>
          <a:srcRect t="30498" b="30498"/>
          <a:stretch/>
        </p:blipFill>
        <p:spPr/>
      </p:pic>
      <p:sp>
        <p:nvSpPr>
          <p:cNvPr id="30" name="Місце для тексту 29">
            <a:extLst>
              <a:ext uri="{FF2B5EF4-FFF2-40B4-BE49-F238E27FC236}"/>
            </a:extLst>
          </p:cNvPr>
          <p:cNvSpPr>
            <a:spLocks noGrp="1"/>
          </p:cNvSpPr>
          <p:nvPr>
            <p:ph type="body" sz="half" idx="19"/>
          </p:nvPr>
        </p:nvSpPr>
        <p:spPr>
          <a:xfrm>
            <a:off x="7561263" y="4606925"/>
            <a:ext cx="4448175" cy="1476375"/>
          </a:xfrm>
        </p:spPr>
        <p:txBody>
          <a:bodyPr>
            <a:noAutofit/>
          </a:bodyPr>
          <a:lstStyle/>
          <a:p>
            <a:pPr fontAlgn="auto">
              <a:spcAft>
                <a:spcPts val="0"/>
              </a:spcAft>
              <a:buFont typeface="Arial" panose="020B0604020202020204" pitchFamily="34" charset="0"/>
              <a:buNone/>
              <a:defRPr/>
            </a:pPr>
            <a:r>
              <a:rPr lang="uk-UA" sz="3200" dirty="0"/>
              <a:t>І запальна «Голосіївська весна» !!!</a:t>
            </a:r>
          </a:p>
        </p:txBody>
      </p:sp>
      <p:sp>
        <p:nvSpPr>
          <p:cNvPr id="5" name="Місце для тексту 4">
            <a:extLst>
              <a:ext uri="{FF2B5EF4-FFF2-40B4-BE49-F238E27FC236}"/>
            </a:extLst>
          </p:cNvPr>
          <p:cNvSpPr>
            <a:spLocks noGrp="1"/>
          </p:cNvSpPr>
          <p:nvPr>
            <p:ph type="body" sz="quarter" idx="13"/>
          </p:nvPr>
        </p:nvSpPr>
        <p:spPr>
          <a:xfrm>
            <a:off x="882650" y="3694113"/>
            <a:ext cx="3289300" cy="576262"/>
          </a:xfrm>
        </p:spPr>
        <p:txBody>
          <a:bodyPr/>
          <a:lstStyle/>
          <a:p>
            <a:pPr fontAlgn="auto">
              <a:spcAft>
                <a:spcPts val="0"/>
              </a:spcAft>
              <a:buFont typeface="Arial" panose="020B0604020202020204" pitchFamily="34" charset="0"/>
              <a:buNone/>
              <a:defRPr/>
            </a:pPr>
            <a:r>
              <a:rPr lang="uk-UA" dirty="0"/>
              <a:t>«Краса </a:t>
            </a:r>
            <a:r>
              <a:rPr lang="uk-UA" dirty="0" err="1"/>
              <a:t>ФЗРБтаЕ</a:t>
            </a:r>
            <a:r>
              <a:rPr lang="uk-UA" dirty="0"/>
              <a:t>»</a:t>
            </a:r>
          </a:p>
        </p:txBody>
      </p:sp>
      <p:pic>
        <p:nvPicPr>
          <p:cNvPr id="23" name="Місце для зображення 22" descr="Зображення, що містить особа, надворі, група, стоячий&#10;&#10;Автоматично згенерований опис">
            <a:extLst>
              <a:ext uri="{FF2B5EF4-FFF2-40B4-BE49-F238E27FC236}"/>
            </a:extLst>
          </p:cNvPr>
          <p:cNvPicPr>
            <a:picLocks noGrp="1" noChangeAspect="1"/>
          </p:cNvPicPr>
          <p:nvPr>
            <p:ph type="pic" idx="22"/>
          </p:nvPr>
        </p:nvPicPr>
        <p:blipFill rotWithShape="1">
          <a:blip r:embed="rId4">
            <a:extLst>
              <a:ext uri="{28A0092B-C50C-407E-A947-70E740481C1C}"/>
            </a:extLst>
          </a:blip>
          <a:srcRect t="15349" b="15349"/>
          <a:stretch/>
        </p:blipFill>
        <p:spPr/>
      </p:pic>
      <p:pic>
        <p:nvPicPr>
          <p:cNvPr id="32777" name="Рисунок 24" descr="Зображення, що містить особа, група, люди, передній&#10;&#10;Автоматично згенерований опис"/>
          <p:cNvPicPr>
            <a:picLocks noChangeAspect="1"/>
          </p:cNvPicPr>
          <p:nvPr/>
        </p:nvPicPr>
        <p:blipFill>
          <a:blip r:embed="rId5"/>
          <a:srcRect/>
          <a:stretch>
            <a:fillRect/>
          </a:stretch>
        </p:blipFill>
        <p:spPr bwMode="auto">
          <a:xfrm>
            <a:off x="3282950" y="4922838"/>
            <a:ext cx="2030413" cy="1522412"/>
          </a:xfrm>
          <a:prstGeom prst="rect">
            <a:avLst/>
          </a:prstGeom>
          <a:noFill/>
          <a:ln w="9525">
            <a:noFill/>
            <a:miter lim="800000"/>
            <a:headEnd/>
            <a:tailEnd/>
          </a:ln>
        </p:spPr>
      </p:pic>
      <p:pic>
        <p:nvPicPr>
          <p:cNvPr id="32778" name="Рисунок 32" descr="Зображення, що містить особа, чоловік, сидить, люди&#10;&#10;Автоматично згенерований опис"/>
          <p:cNvPicPr>
            <a:picLocks noChangeAspect="1"/>
          </p:cNvPicPr>
          <p:nvPr/>
        </p:nvPicPr>
        <p:blipFill>
          <a:blip r:embed="rId6"/>
          <a:srcRect/>
          <a:stretch>
            <a:fillRect/>
          </a:stretch>
        </p:blipFill>
        <p:spPr bwMode="auto">
          <a:xfrm>
            <a:off x="5776913" y="5118100"/>
            <a:ext cx="1638300" cy="1092200"/>
          </a:xfrm>
          <a:prstGeom prst="rect">
            <a:avLst/>
          </a:prstGeom>
          <a:noFill/>
          <a:ln w="9525">
            <a:noFill/>
            <a:miter lim="800000"/>
            <a:headEnd/>
            <a:tailEnd/>
          </a:ln>
        </p:spPr>
      </p:pic>
      <p:pic>
        <p:nvPicPr>
          <p:cNvPr id="32779" name="Рисунок 34" descr="Зображення, що містить особа, чоловік, стоячий, тримає&#10;&#10;Автоматично згенерований опис"/>
          <p:cNvPicPr>
            <a:picLocks noChangeAspect="1"/>
          </p:cNvPicPr>
          <p:nvPr/>
        </p:nvPicPr>
        <p:blipFill>
          <a:blip r:embed="rId7"/>
          <a:srcRect/>
          <a:stretch>
            <a:fillRect/>
          </a:stretch>
        </p:blipFill>
        <p:spPr bwMode="auto">
          <a:xfrm>
            <a:off x="182563" y="4686300"/>
            <a:ext cx="2930525" cy="1954213"/>
          </a:xfrm>
          <a:prstGeom prst="rect">
            <a:avLst/>
          </a:prstGeom>
          <a:noFill/>
          <a:ln w="9525">
            <a:noFill/>
            <a:miter lim="800000"/>
            <a:headEnd/>
            <a:tailEnd/>
          </a:ln>
        </p:spPr>
      </p:pic>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Місце для вмісту 5" descr="Зображення, що містить особа, позує, одяг, весілля&#10;&#10;Автоматично згенерований опис"/>
          <p:cNvPicPr>
            <a:picLocks noGrp="1" noChangeAspect="1"/>
          </p:cNvPicPr>
          <p:nvPr>
            <p:ph idx="1"/>
          </p:nvPr>
        </p:nvPicPr>
        <p:blipFill>
          <a:blip r:embed="rId2"/>
          <a:srcRect/>
          <a:stretch>
            <a:fillRect/>
          </a:stretch>
        </p:blipFill>
        <p:spPr bwMode="auto">
          <a:xfrm>
            <a:off x="8810625" y="1589088"/>
            <a:ext cx="3163888" cy="2100262"/>
          </a:xfrm>
        </p:spPr>
      </p:pic>
      <p:pic>
        <p:nvPicPr>
          <p:cNvPr id="33794" name="Рисунок 9" descr="Зображення, що містить особа, дівчинка, передній, стоячий&#10;&#10;Автоматично згенерований опис"/>
          <p:cNvPicPr>
            <a:picLocks noChangeAspect="1"/>
          </p:cNvPicPr>
          <p:nvPr/>
        </p:nvPicPr>
        <p:blipFill>
          <a:blip r:embed="rId3"/>
          <a:srcRect/>
          <a:stretch>
            <a:fillRect/>
          </a:stretch>
        </p:blipFill>
        <p:spPr bwMode="auto">
          <a:xfrm>
            <a:off x="207963" y="1589088"/>
            <a:ext cx="3148012" cy="2100262"/>
          </a:xfrm>
          <a:prstGeom prst="rect">
            <a:avLst/>
          </a:prstGeom>
          <a:noFill/>
          <a:ln w="9525">
            <a:noFill/>
            <a:miter lim="800000"/>
            <a:headEnd/>
            <a:tailEnd/>
          </a:ln>
        </p:spPr>
      </p:pic>
      <p:pic>
        <p:nvPicPr>
          <p:cNvPr id="33795" name="Рисунок 11" descr="Зображення, що містить стоячий, молодий, чоловік, бейсбол&#10;&#10;Автоматично згенерований опис"/>
          <p:cNvPicPr>
            <a:picLocks noChangeAspect="1"/>
          </p:cNvPicPr>
          <p:nvPr/>
        </p:nvPicPr>
        <p:blipFill>
          <a:blip r:embed="rId4"/>
          <a:srcRect/>
          <a:stretch>
            <a:fillRect/>
          </a:stretch>
        </p:blipFill>
        <p:spPr bwMode="auto">
          <a:xfrm>
            <a:off x="207963" y="4294188"/>
            <a:ext cx="3086100" cy="2060575"/>
          </a:xfrm>
          <a:prstGeom prst="rect">
            <a:avLst/>
          </a:prstGeom>
          <a:noFill/>
          <a:ln w="9525">
            <a:noFill/>
            <a:miter lim="800000"/>
            <a:headEnd/>
            <a:tailEnd/>
          </a:ln>
        </p:spPr>
      </p:pic>
      <p:pic>
        <p:nvPicPr>
          <p:cNvPr id="33796" name="Рисунок 13" descr="Зображення, що містить у приміщенні, особа, стіл, люди&#10;&#10;Автоматично згенерований опис"/>
          <p:cNvPicPr>
            <a:picLocks noChangeAspect="1"/>
          </p:cNvPicPr>
          <p:nvPr/>
        </p:nvPicPr>
        <p:blipFill>
          <a:blip r:embed="rId5"/>
          <a:srcRect/>
          <a:stretch>
            <a:fillRect/>
          </a:stretch>
        </p:blipFill>
        <p:spPr bwMode="auto">
          <a:xfrm>
            <a:off x="3536950" y="2127250"/>
            <a:ext cx="5030788" cy="3349625"/>
          </a:xfrm>
          <a:prstGeom prst="rect">
            <a:avLst/>
          </a:prstGeom>
          <a:noFill/>
          <a:ln w="9525">
            <a:noFill/>
            <a:miter lim="800000"/>
            <a:headEnd/>
            <a:tailEnd/>
          </a:ln>
        </p:spPr>
      </p:pic>
      <p:pic>
        <p:nvPicPr>
          <p:cNvPr id="33797" name="Рисунок 19" descr="Зображення, що містить особа, спорт, у приміщенні, стоячий&#10;&#10;Автоматично згенерований опис"/>
          <p:cNvPicPr>
            <a:picLocks noChangeAspect="1"/>
          </p:cNvPicPr>
          <p:nvPr/>
        </p:nvPicPr>
        <p:blipFill>
          <a:blip r:embed="rId6"/>
          <a:srcRect/>
          <a:stretch>
            <a:fillRect/>
          </a:stretch>
        </p:blipFill>
        <p:spPr bwMode="auto">
          <a:xfrm>
            <a:off x="8689975" y="4294188"/>
            <a:ext cx="3284538" cy="2190750"/>
          </a:xfrm>
          <a:prstGeom prst="rect">
            <a:avLst/>
          </a:prstGeom>
          <a:noFill/>
          <a:ln w="9525">
            <a:noFill/>
            <a:miter lim="800000"/>
            <a:headEnd/>
            <a:tailEnd/>
          </a:ln>
        </p:spPr>
      </p:pic>
      <p:sp>
        <p:nvSpPr>
          <p:cNvPr id="23" name="Прямокутник 22">
            <a:extLst>
              <a:ext uri="{FF2B5EF4-FFF2-40B4-BE49-F238E27FC236}"/>
            </a:extLst>
          </p:cNvPr>
          <p:cNvSpPr/>
          <p:nvPr/>
        </p:nvSpPr>
        <p:spPr>
          <a:xfrm>
            <a:off x="3216504" y="386730"/>
            <a:ext cx="5943551" cy="923330"/>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uk-UA" sz="5400" b="1" dirty="0">
                <a:ln/>
                <a:solidFill>
                  <a:schemeClr val="accent5">
                    <a:lumMod val="75000"/>
                  </a:schemeClr>
                </a:solidFill>
                <a:latin typeface="Times New Roman" panose="02020603050405020304" pitchFamily="18" charset="0"/>
                <a:cs typeface="Times New Roman" panose="02020603050405020304" pitchFamily="18" charset="0"/>
              </a:rPr>
              <a:t>«Краса </a:t>
            </a:r>
            <a:r>
              <a:rPr lang="uk-UA" sz="5400" b="1" dirty="0" err="1">
                <a:ln/>
                <a:solidFill>
                  <a:schemeClr val="accent5">
                    <a:lumMod val="75000"/>
                  </a:schemeClr>
                </a:solidFill>
                <a:latin typeface="Times New Roman" panose="02020603050405020304" pitchFamily="18" charset="0"/>
                <a:cs typeface="Times New Roman" panose="02020603050405020304" pitchFamily="18" charset="0"/>
              </a:rPr>
              <a:t>ФЗРБтаЕ</a:t>
            </a:r>
            <a:r>
              <a:rPr lang="uk-UA" sz="5400" b="1" dirty="0">
                <a:ln/>
                <a:solidFill>
                  <a:schemeClr val="accent5">
                    <a:lumMod val="75000"/>
                  </a:schemeClr>
                </a:solidFill>
                <a:latin typeface="Times New Roman" panose="02020603050405020304" pitchFamily="18" charset="0"/>
                <a:cs typeface="Times New Roman" panose="02020603050405020304" pitchFamily="18" charset="0"/>
              </a:rPr>
              <a:t>»</a:t>
            </a:r>
            <a:endParaRPr lang="uk-UA" sz="5400" b="1" dirty="0">
              <a:ln/>
              <a:solidFill>
                <a:schemeClr val="accent5">
                  <a:lumMod val="75000"/>
                </a:schemeClr>
              </a:solidFill>
              <a:latin typeface="+mn-lt"/>
            </a:endParaRPr>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18000"/>
                <a:satMod val="160000"/>
                <a:lumMod val="28000"/>
              </a:schemeClr>
              <a:schemeClr val="bg1">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кутник 5">
            <a:extLst>
              <a:ext uri="{FF2B5EF4-FFF2-40B4-BE49-F238E27FC236}"/>
            </a:extLst>
          </p:cNvPr>
          <p:cNvSpPr/>
          <p:nvPr/>
        </p:nvSpPr>
        <p:spPr>
          <a:xfrm>
            <a:off x="5739995" y="5050190"/>
            <a:ext cx="4466981" cy="801042"/>
          </a:xfrm>
          <a:prstGeom prst="rect">
            <a:avLst/>
          </a:prstGeom>
        </p:spPr>
        <p:style>
          <a:lnRef idx="1">
            <a:schemeClr val="dk1"/>
          </a:lnRef>
          <a:fillRef idx="2">
            <a:schemeClr val="dk1"/>
          </a:fillRef>
          <a:effectRef idx="1">
            <a:schemeClr val="dk1"/>
          </a:effectRef>
          <a:fontRef idx="minor">
            <a:schemeClr val="dk1"/>
          </a:fontRef>
        </p:style>
        <p:txBody>
          <a:bodyPr anchor="b">
            <a:normAutofit/>
            <a:scene3d>
              <a:camera prst="orthographicFront"/>
              <a:lightRig rig="harsh" dir="t"/>
            </a:scene3d>
            <a:sp3d extrusionH="57150" prstMaterial="matte">
              <a:bevelT w="63500" h="12700" prst="angle"/>
              <a:contourClr>
                <a:schemeClr val="bg1">
                  <a:lumMod val="65000"/>
                </a:schemeClr>
              </a:contourClr>
            </a:sp3d>
          </a:bodyPr>
          <a:lstStyle/>
          <a:p>
            <a:pPr defTabSz="914400" fontAlgn="auto">
              <a:lnSpc>
                <a:spcPct val="90000"/>
              </a:lnSpc>
              <a:spcAft>
                <a:spcPts val="600"/>
              </a:spcAft>
              <a:defRPr/>
            </a:pPr>
            <a:r>
              <a:rPr lang="en-US" sz="4800" b="1" cap="all" dirty="0" err="1">
                <a:ln/>
                <a:solidFill>
                  <a:schemeClr val="accent6">
                    <a:lumMod val="75000"/>
                  </a:schemeClr>
                </a:solidFill>
                <a:effectLst>
                  <a:outerShdw blurRad="50800" dist="63500" dir="2700000" algn="tl" rotWithShape="0">
                    <a:srgbClr val="000000">
                      <a:alpha val="48000"/>
                    </a:srgbClr>
                  </a:outerShdw>
                </a:effectLst>
                <a:latin typeface="+mj-lt"/>
                <a:ea typeface="+mj-ea"/>
                <a:cs typeface="+mj-cs"/>
              </a:rPr>
              <a:t>Екопікнік</a:t>
            </a:r>
            <a:endParaRPr lang="en-US" sz="4800" b="1" cap="all" dirty="0">
              <a:ln/>
              <a:solidFill>
                <a:schemeClr val="accent6">
                  <a:lumMod val="75000"/>
                </a:schemeClr>
              </a:solidFill>
              <a:effectLst>
                <a:outerShdw blurRad="50800" dist="63500" dir="2700000" algn="tl" rotWithShape="0">
                  <a:srgbClr val="000000">
                    <a:alpha val="48000"/>
                  </a:srgbClr>
                </a:outerShdw>
              </a:effectLst>
              <a:latin typeface="+mj-lt"/>
              <a:ea typeface="+mj-ea"/>
              <a:cs typeface="+mj-cs"/>
            </a:endParaRPr>
          </a:p>
        </p:txBody>
      </p:sp>
      <p:sp>
        <p:nvSpPr>
          <p:cNvPr id="23" name="Rectangle 2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660400"/>
            <a:ext cx="4060825" cy="523875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21" name="Рисунок 15" descr="Зображення, що містить особа, надворі, жінка, дівчинка&#10;&#10;Автоматично згенерований опис"/>
          <p:cNvPicPr>
            <a:picLocks noChangeAspect="1"/>
          </p:cNvPicPr>
          <p:nvPr/>
        </p:nvPicPr>
        <p:blipFill>
          <a:blip r:embed="rId3"/>
          <a:srcRect r="3" b="5125"/>
          <a:stretch>
            <a:fillRect/>
          </a:stretch>
        </p:blipFill>
        <p:spPr bwMode="auto">
          <a:xfrm>
            <a:off x="0" y="823913"/>
            <a:ext cx="3881438" cy="4910137"/>
          </a:xfrm>
          <a:prstGeom prst="rect">
            <a:avLst/>
          </a:prstGeom>
          <a:noFill/>
          <a:ln w="9525">
            <a:noFill/>
            <a:miter lim="800000"/>
            <a:headEnd/>
            <a:tailEnd/>
          </a:ln>
        </p:spPr>
      </p:pic>
      <p:sp>
        <p:nvSpPr>
          <p:cNvPr id="25" name="Rectangle 2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557713" y="0"/>
            <a:ext cx="3711575" cy="31321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23" name="Рисунок 13" descr="Зображення, що містить особа, надворі, позує, група&#10;&#10;Автоматично згенерований опис"/>
          <p:cNvPicPr>
            <a:picLocks noChangeAspect="1"/>
          </p:cNvPicPr>
          <p:nvPr/>
        </p:nvPicPr>
        <p:blipFill>
          <a:blip r:embed="rId4"/>
          <a:srcRect l="5450" r="8611" b="-5"/>
          <a:stretch>
            <a:fillRect/>
          </a:stretch>
        </p:blipFill>
        <p:spPr bwMode="auto">
          <a:xfrm>
            <a:off x="4721225" y="0"/>
            <a:ext cx="3384550" cy="2952750"/>
          </a:xfrm>
          <a:prstGeom prst="rect">
            <a:avLst/>
          </a:prstGeom>
          <a:noFill/>
          <a:ln w="9525">
            <a:noFill/>
            <a:miter lim="800000"/>
            <a:headEnd/>
            <a:tailEnd/>
          </a:ln>
        </p:spPr>
      </p:pic>
      <p:sp>
        <p:nvSpPr>
          <p:cNvPr id="27" name="Rectangle 2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8763000" y="660400"/>
            <a:ext cx="3429000" cy="33829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4825" name="Рисунок 9" descr="Зображення, що містить чоловік, фото, їздить, робить&#10;&#10;Автоматично згенерований опис"/>
          <p:cNvPicPr>
            <a:picLocks noChangeAspect="1"/>
          </p:cNvPicPr>
          <p:nvPr/>
        </p:nvPicPr>
        <p:blipFill>
          <a:blip r:embed="rId5"/>
          <a:srcRect t="16444" r="2" b="30695"/>
          <a:stretch>
            <a:fillRect/>
          </a:stretch>
        </p:blipFill>
        <p:spPr bwMode="auto">
          <a:xfrm>
            <a:off x="8942388" y="825500"/>
            <a:ext cx="3249612" cy="3052763"/>
          </a:xfrm>
          <a:prstGeom prst="rect">
            <a:avLst/>
          </a:prstGeom>
          <a:noFill/>
          <a:ln w="9525">
            <a:noFill/>
            <a:miter lim="800000"/>
            <a:headEnd/>
            <a:tailEnd/>
          </a:ln>
        </p:spPr>
      </p:pic>
      <p:sp useBgFill="1">
        <p:nvSpPr>
          <p:cNvPr id="29" name="Rectangle 2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430713" y="6453188"/>
            <a:ext cx="573087" cy="404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334999" y="260809"/>
            <a:ext cx="5668034" cy="842128"/>
          </a:xfrm>
        </p:spPr>
        <p:style>
          <a:lnRef idx="0">
            <a:schemeClr val="dk1"/>
          </a:lnRef>
          <a:fillRef idx="3">
            <a:schemeClr val="dk1"/>
          </a:fillRef>
          <a:effectRef idx="3">
            <a:schemeClr val="dk1"/>
          </a:effectRef>
          <a:fontRef idx="minor">
            <a:schemeClr val="lt1"/>
          </a:fontRef>
        </p:style>
        <p:txBody>
          <a:bodyPr/>
          <a:lstStyle/>
          <a:p>
            <a:pPr fontAlgn="auto">
              <a:spcAft>
                <a:spcPts val="0"/>
              </a:spcAft>
              <a:defRPr/>
            </a:pPr>
            <a:r>
              <a:rPr lang="uk-UA" dirty="0"/>
              <a:t>«Голосіївська весна»</a:t>
            </a:r>
          </a:p>
        </p:txBody>
      </p:sp>
      <p:pic>
        <p:nvPicPr>
          <p:cNvPr id="35844" name="Рисунок 7" descr="Зображення, що містить особа, група, люди, передній&#10;&#10;Автоматично згенерований опис"/>
          <p:cNvPicPr>
            <a:picLocks noChangeAspect="1"/>
          </p:cNvPicPr>
          <p:nvPr/>
        </p:nvPicPr>
        <p:blipFill>
          <a:blip r:embed="rId2"/>
          <a:srcRect/>
          <a:stretch>
            <a:fillRect/>
          </a:stretch>
        </p:blipFill>
        <p:spPr bwMode="auto">
          <a:xfrm>
            <a:off x="7296150" y="3744913"/>
            <a:ext cx="3941763" cy="2955925"/>
          </a:xfrm>
          <a:prstGeom prst="rect">
            <a:avLst/>
          </a:prstGeom>
          <a:noFill/>
          <a:ln w="9525">
            <a:noFill/>
            <a:miter lim="800000"/>
            <a:headEnd/>
            <a:tailEnd/>
          </a:ln>
        </p:spPr>
      </p:pic>
      <p:pic>
        <p:nvPicPr>
          <p:cNvPr id="35845" name="Рисунок 9" descr="Зображення, що містить особа, одяг, чоловік, стоячий&#10;&#10;Автоматично згенерований опис"/>
          <p:cNvPicPr>
            <a:picLocks noChangeAspect="1"/>
          </p:cNvPicPr>
          <p:nvPr/>
        </p:nvPicPr>
        <p:blipFill>
          <a:blip r:embed="rId3"/>
          <a:srcRect/>
          <a:stretch>
            <a:fillRect/>
          </a:stretch>
        </p:blipFill>
        <p:spPr bwMode="auto">
          <a:xfrm>
            <a:off x="6632575" y="260350"/>
            <a:ext cx="5011738" cy="3343275"/>
          </a:xfrm>
          <a:prstGeom prst="rect">
            <a:avLst/>
          </a:prstGeom>
          <a:noFill/>
          <a:ln w="9525">
            <a:noFill/>
            <a:miter lim="800000"/>
            <a:headEnd/>
            <a:tailEnd/>
          </a:ln>
        </p:spPr>
      </p:pic>
      <p:pic>
        <p:nvPicPr>
          <p:cNvPr id="35846" name="Рисунок 11" descr="Зображення, що містить особа, штора, у приміщенні, сидить&#10;&#10;Автоматично згенерований опис"/>
          <p:cNvPicPr>
            <a:picLocks noChangeAspect="1"/>
          </p:cNvPicPr>
          <p:nvPr/>
        </p:nvPicPr>
        <p:blipFill>
          <a:blip r:embed="rId4"/>
          <a:srcRect/>
          <a:stretch>
            <a:fillRect/>
          </a:stretch>
        </p:blipFill>
        <p:spPr bwMode="auto">
          <a:xfrm>
            <a:off x="279400" y="1260475"/>
            <a:ext cx="5722938" cy="3819525"/>
          </a:xfrm>
          <a:prstGeom prst="rect">
            <a:avLst/>
          </a:prstGeom>
          <a:noFill/>
          <a:ln w="9525">
            <a:noFill/>
            <a:miter lim="800000"/>
            <a:headEnd/>
            <a:tailEnd/>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a:xfrm>
            <a:off x="5040313" y="5191125"/>
            <a:ext cx="6938962" cy="914400"/>
          </a:xfrm>
        </p:spPr>
        <p:style>
          <a:lnRef idx="1">
            <a:schemeClr val="dk1"/>
          </a:lnRef>
          <a:fillRef idx="2">
            <a:schemeClr val="dk1"/>
          </a:fillRef>
          <a:effectRef idx="1">
            <a:schemeClr val="dk1"/>
          </a:effectRef>
          <a:fontRef idx="minor">
            <a:schemeClr val="dk1"/>
          </a:fontRef>
        </p:style>
        <p:txBody>
          <a:bodyPr>
            <a:normAutofit fontScale="90000"/>
          </a:bodyPr>
          <a:lstStyle/>
          <a:p>
            <a:pPr fontAlgn="auto">
              <a:spcAft>
                <a:spcPts val="0"/>
              </a:spcAft>
              <a:defRPr/>
            </a:pPr>
            <a:r>
              <a:rPr lang="uk-UA" dirty="0">
                <a:latin typeface="Times New Roman" panose="02020603050405020304" pitchFamily="18" charset="0"/>
                <a:cs typeface="Times New Roman" panose="02020603050405020304" pitchFamily="18" charset="0"/>
              </a:rPr>
              <a:t>І ще трохи «Голосіївської весни» </a:t>
            </a:r>
          </a:p>
        </p:txBody>
      </p:sp>
      <p:pic>
        <p:nvPicPr>
          <p:cNvPr id="36866" name="Рисунок 5" descr="Зображення, що містить особа, люди, група, стіл&#10;&#10;Автоматично згенерований опис"/>
          <p:cNvPicPr>
            <a:picLocks noChangeAspect="1"/>
          </p:cNvPicPr>
          <p:nvPr/>
        </p:nvPicPr>
        <p:blipFill>
          <a:blip r:embed="rId2"/>
          <a:srcRect/>
          <a:stretch>
            <a:fillRect/>
          </a:stretch>
        </p:blipFill>
        <p:spPr bwMode="auto">
          <a:xfrm>
            <a:off x="212725" y="3676650"/>
            <a:ext cx="4529138" cy="3021013"/>
          </a:xfrm>
          <a:prstGeom prst="rect">
            <a:avLst/>
          </a:prstGeom>
          <a:noFill/>
          <a:ln w="9525">
            <a:noFill/>
            <a:miter lim="800000"/>
            <a:headEnd/>
            <a:tailEnd/>
          </a:ln>
        </p:spPr>
      </p:pic>
      <p:pic>
        <p:nvPicPr>
          <p:cNvPr id="36867" name="Рисунок 7" descr="Зображення, що містить особа, позує, група, люди&#10;&#10;Автоматично згенерований опис"/>
          <p:cNvPicPr>
            <a:picLocks noChangeAspect="1"/>
          </p:cNvPicPr>
          <p:nvPr/>
        </p:nvPicPr>
        <p:blipFill>
          <a:blip r:embed="rId3"/>
          <a:srcRect/>
          <a:stretch>
            <a:fillRect/>
          </a:stretch>
        </p:blipFill>
        <p:spPr bwMode="auto">
          <a:xfrm>
            <a:off x="5308600" y="236538"/>
            <a:ext cx="6511925" cy="4344987"/>
          </a:xfrm>
          <a:prstGeom prst="rect">
            <a:avLst/>
          </a:prstGeom>
          <a:noFill/>
          <a:ln w="9525">
            <a:noFill/>
            <a:miter lim="800000"/>
            <a:headEnd/>
            <a:tailEnd/>
          </a:ln>
        </p:spPr>
      </p:pic>
      <p:pic>
        <p:nvPicPr>
          <p:cNvPr id="36868" name="Рисунок 9" descr="Зображення, що містить особа, будівля, група, дитина&#10;&#10;Автоматично згенерований опис"/>
          <p:cNvPicPr>
            <a:picLocks noChangeAspect="1"/>
          </p:cNvPicPr>
          <p:nvPr/>
        </p:nvPicPr>
        <p:blipFill>
          <a:blip r:embed="rId4"/>
          <a:srcRect/>
          <a:stretch>
            <a:fillRect/>
          </a:stretch>
        </p:blipFill>
        <p:spPr bwMode="auto">
          <a:xfrm>
            <a:off x="212725" y="236538"/>
            <a:ext cx="4851400" cy="3236912"/>
          </a:xfrm>
          <a:prstGeom prst="rect">
            <a:avLst/>
          </a:prstGeom>
          <a:noFill/>
          <a:ln w="9525">
            <a:noFill/>
            <a:miter lim="800000"/>
            <a:headEnd/>
            <a:tailEnd/>
          </a:ln>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4551363"/>
          </a:xfrm>
          <a:prstGeom prst="rect">
            <a:avLst/>
          </a:prstGeom>
          <a:solidFill>
            <a:schemeClr val="bg1">
              <a:alpha val="50000"/>
            </a:schemeClr>
          </a:solidFill>
          <a:ln>
            <a:noFill/>
          </a:ln>
        </p:spPr>
        <p:style>
          <a:lnRef idx="2">
            <a:schemeClr val="accent1">
              <a:shade val="50000"/>
            </a:schemeClr>
          </a:lnRef>
          <a:fillRef idx="1001">
            <a:schemeClr val="dk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кутник 4">
            <a:extLst>
              <a:ext uri="{FF2B5EF4-FFF2-40B4-BE49-F238E27FC236}"/>
            </a:extLst>
          </p:cNvPr>
          <p:cNvSpPr/>
          <p:nvPr/>
        </p:nvSpPr>
        <p:spPr>
          <a:xfrm>
            <a:off x="7862558" y="541233"/>
            <a:ext cx="4239236" cy="5632311"/>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algn="ctr" fontAlgn="auto">
              <a:spcBef>
                <a:spcPts val="0"/>
              </a:spcBef>
              <a:spcAft>
                <a:spcPts val="0"/>
              </a:spcAft>
              <a:defRPr/>
            </a:pPr>
            <a:r>
              <a:rPr lang="uk-UA" sz="4000" b="1" dirty="0">
                <a:ln/>
                <a:solidFill>
                  <a:srgbClr val="FFC000"/>
                </a:solidFill>
                <a:latin typeface="+mn-lt"/>
              </a:rPr>
              <a:t>Навчайся на нашому факультеті</a:t>
            </a:r>
            <a:r>
              <a:rPr lang="uk-UA" sz="4000" b="1">
                <a:ln/>
                <a:solidFill>
                  <a:srgbClr val="FFC000"/>
                </a:solidFill>
                <a:latin typeface="+mn-lt"/>
              </a:rPr>
              <a:t>,  так </a:t>
            </a:r>
            <a:r>
              <a:rPr lang="uk-UA" sz="4000" b="1" dirty="0">
                <a:ln/>
                <a:solidFill>
                  <a:srgbClr val="FFC000"/>
                </a:solidFill>
                <a:latin typeface="+mn-lt"/>
              </a:rPr>
              <a:t>ти не пропустиш усе найцікавіше і запальне !!!</a:t>
            </a:r>
            <a:r>
              <a:rPr lang="uk-UA" sz="4000" b="1" dirty="0">
                <a:ln/>
                <a:solidFill>
                  <a:srgbClr val="C00000"/>
                </a:solidFill>
                <a:latin typeface="+mn-lt"/>
              </a:rPr>
              <a:t/>
            </a:r>
            <a:br>
              <a:rPr lang="uk-UA" sz="4000" b="1" dirty="0">
                <a:ln/>
                <a:solidFill>
                  <a:srgbClr val="C00000"/>
                </a:solidFill>
                <a:latin typeface="+mn-lt"/>
              </a:rPr>
            </a:br>
            <a:r>
              <a:rPr lang="uk-UA" sz="4000" b="1" dirty="0">
                <a:ln/>
                <a:solidFill>
                  <a:srgbClr val="C00000"/>
                </a:solidFill>
                <a:latin typeface="+mn-lt"/>
              </a:rPr>
              <a:t>Альма-матер чекає  на тебе !</a:t>
            </a:r>
          </a:p>
        </p:txBody>
      </p:sp>
      <p:pic>
        <p:nvPicPr>
          <p:cNvPr id="37893" name="Рисунок 13" descr="Зображення, що містить місто, надворі, вид, дорога&#10;&#10;Автоматично згенерований опис"/>
          <p:cNvPicPr>
            <a:picLocks noChangeAspect="1"/>
          </p:cNvPicPr>
          <p:nvPr/>
        </p:nvPicPr>
        <p:blipFill>
          <a:blip r:embed="rId3"/>
          <a:srcRect/>
          <a:stretch>
            <a:fillRect/>
          </a:stretch>
        </p:blipFill>
        <p:spPr bwMode="auto">
          <a:xfrm>
            <a:off x="387350" y="981075"/>
            <a:ext cx="7385050" cy="4895850"/>
          </a:xfrm>
          <a:prstGeom prst="rect">
            <a:avLst/>
          </a:prstGeom>
          <a:noFill/>
          <a:ln w="9525">
            <a:noFill/>
            <a:miter lim="800000"/>
            <a:headEnd/>
            <a:tailEnd/>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18000"/>
                <a:satMod val="160000"/>
                <a:lumMod val="28000"/>
              </a:schemeClr>
              <a:schemeClr val="bg1">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22530" name="Рисунок 32" descr="Зображення, що містить сидить, синій, пташка, стіл&#10;&#10;Автоматично згенерований опис"/>
          <p:cNvPicPr>
            <a:picLocks noChangeAspect="1"/>
          </p:cNvPicPr>
          <p:nvPr/>
        </p:nvPicPr>
        <p:blipFill>
          <a:blip r:embed="rId3"/>
          <a:srcRect t="15646" r="2" b="2"/>
          <a:stretch>
            <a:fillRect/>
          </a:stretch>
        </p:blipFill>
        <p:spPr bwMode="auto">
          <a:xfrm>
            <a:off x="0" y="0"/>
            <a:ext cx="6089650" cy="3429000"/>
          </a:xfrm>
          <a:prstGeom prst="rect">
            <a:avLst/>
          </a:prstGeom>
          <a:noFill/>
          <a:ln w="9525">
            <a:noFill/>
            <a:miter lim="800000"/>
            <a:headEnd/>
            <a:tailEnd/>
          </a:ln>
        </p:spPr>
      </p:pic>
      <p:pic>
        <p:nvPicPr>
          <p:cNvPr id="22531" name="Рисунок 34" descr="Зображення, що містить стіл, вино, окуляри, малий&#10;&#10;Автоматично згенерований опис"/>
          <p:cNvPicPr>
            <a:picLocks noChangeAspect="1"/>
          </p:cNvPicPr>
          <p:nvPr/>
        </p:nvPicPr>
        <p:blipFill>
          <a:blip r:embed="rId4"/>
          <a:srcRect r="2" b="15775"/>
          <a:stretch>
            <a:fillRect/>
          </a:stretch>
        </p:blipFill>
        <p:spPr bwMode="auto">
          <a:xfrm>
            <a:off x="6092825" y="0"/>
            <a:ext cx="6099175" cy="3429000"/>
          </a:xfrm>
          <a:prstGeom prst="rect">
            <a:avLst/>
          </a:prstGeom>
          <a:noFill/>
          <a:ln w="9525">
            <a:noFill/>
            <a:miter lim="800000"/>
            <a:headEnd/>
            <a:tailEnd/>
          </a:ln>
        </p:spPr>
      </p:pic>
      <p:pic>
        <p:nvPicPr>
          <p:cNvPr id="22532" name="Рисунок 37" descr="Зображення, що містить трава, зелений, стоячий, сидить&#10;&#10;Автоматично згенерований опис"/>
          <p:cNvPicPr>
            <a:picLocks noChangeAspect="1"/>
          </p:cNvPicPr>
          <p:nvPr/>
        </p:nvPicPr>
        <p:blipFill>
          <a:blip r:embed="rId5"/>
          <a:srcRect t="12834" r="2" b="12093"/>
          <a:stretch>
            <a:fillRect/>
          </a:stretch>
        </p:blipFill>
        <p:spPr bwMode="auto">
          <a:xfrm>
            <a:off x="0" y="3429000"/>
            <a:ext cx="6089650" cy="3429000"/>
          </a:xfrm>
          <a:prstGeom prst="rect">
            <a:avLst/>
          </a:prstGeom>
          <a:noFill/>
          <a:ln w="9525">
            <a:noFill/>
            <a:miter lim="800000"/>
            <a:headEnd/>
            <a:tailEnd/>
          </a:ln>
        </p:spPr>
      </p:pic>
      <p:pic>
        <p:nvPicPr>
          <p:cNvPr id="22533" name="Рисунок 29" descr="Зображення, що містить їжа, пташка, фрукт, квітка&#10;&#10;Автоматично згенерований опис"/>
          <p:cNvPicPr>
            <a:picLocks noChangeAspect="1"/>
          </p:cNvPicPr>
          <p:nvPr/>
        </p:nvPicPr>
        <p:blipFill>
          <a:blip r:embed="rId6"/>
          <a:srcRect t="14165" r="2" b="3"/>
          <a:stretch>
            <a:fillRect/>
          </a:stretch>
        </p:blipFill>
        <p:spPr bwMode="auto">
          <a:xfrm>
            <a:off x="6092825" y="3429000"/>
            <a:ext cx="6099175" cy="3429000"/>
          </a:xfrm>
          <a:prstGeom prst="rect">
            <a:avLst/>
          </a:prstGeom>
          <a:noFill/>
          <a:ln w="9525">
            <a:noFill/>
            <a:miter lim="800000"/>
            <a:headEnd/>
            <a:tailEnd/>
          </a:ln>
        </p:spPr>
      </p:pic>
      <p:sp>
        <p:nvSpPr>
          <p:cNvPr id="66" name="Rectangle 65">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12" name="Місце для тексту 11">
            <a:extLst>
              <a:ext uri="{FF2B5EF4-FFF2-40B4-BE49-F238E27FC236}"/>
            </a:extLst>
          </p:cNvPr>
          <p:cNvSpPr>
            <a:spLocks noGrp="1"/>
          </p:cNvSpPr>
          <p:nvPr>
            <p:ph idx="1"/>
          </p:nvPr>
        </p:nvSpPr>
        <p:spPr/>
        <p:txBody>
          <a:bodyPr/>
          <a:lstStyle/>
          <a:p>
            <a:pPr marL="0" indent="0" fontAlgn="auto">
              <a:spcAft>
                <a:spcPts val="0"/>
              </a:spcAft>
              <a:buFont typeface="Arial" panose="020B0604020202020204" pitchFamily="34" charset="0"/>
              <a:buNone/>
              <a:defRPr/>
            </a:pPr>
            <a:r>
              <a:rPr lang="uk-UA">
                <a:latin typeface="Times New Roman" panose="02020603050405020304" pitchFamily="18" charset="0"/>
                <a:cs typeface="Times New Roman" panose="02020603050405020304" pitchFamily="18" charset="0"/>
              </a:rPr>
              <a:t>Факультет захисту рослин, біотехнологій та екології проводить сучасну освітню, науково-дослідну, інноваційну, навчально-виробничу та інформаційно-консультаційну діяльність. Освітні програми факультету забезпечують майбутніх фахівців високоякісними наукоємними знаннями із захисту та карантину рослин, прогресивних біотехнологій  і раціонального використання природних ресурсів. Факультет є лідером серед кращих факультетів інших вузів України.</a:t>
            </a:r>
          </a:p>
        </p:txBody>
      </p:sp>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normAutofit fontScale="90000"/>
          </a:bodyPr>
          <a:lstStyle/>
          <a:p>
            <a:pPr fontAlgn="auto">
              <a:spcAft>
                <a:spcPts val="0"/>
              </a:spcAft>
              <a:defRPr/>
            </a:pPr>
            <a:r>
              <a:rPr lang="uk-UA" sz="2900" dirty="0">
                <a:latin typeface="Times New Roman" panose="02020603050405020304" pitchFamily="18" charset="0"/>
                <a:cs typeface="Times New Roman" panose="02020603050405020304" pitchFamily="18" charset="0"/>
              </a:rPr>
              <a:t/>
            </a:r>
            <a:br>
              <a:rPr lang="uk-UA" sz="2900" dirty="0">
                <a:latin typeface="Times New Roman" panose="02020603050405020304" pitchFamily="18" charset="0"/>
                <a:cs typeface="Times New Roman" panose="02020603050405020304" pitchFamily="18" charset="0"/>
              </a:rPr>
            </a:br>
            <a:r>
              <a:rPr lang="uk-UA" sz="4000" dirty="0">
                <a:latin typeface="Times New Roman" panose="02020603050405020304" pitchFamily="18" charset="0"/>
                <a:cs typeface="Times New Roman" panose="02020603050405020304" pitchFamily="18" charset="0"/>
              </a:rPr>
              <a:t>В структурі факультету 9 кафедр:</a:t>
            </a:r>
            <a:r>
              <a:rPr lang="en-US" sz="2900" dirty="0">
                <a:latin typeface="Times New Roman" panose="02020603050405020304" pitchFamily="18" charset="0"/>
                <a:cs typeface="Times New Roman" panose="02020603050405020304" pitchFamily="18" charset="0"/>
              </a:rPr>
              <a:t/>
            </a:r>
            <a:br>
              <a:rPr lang="en-US" sz="2900" dirty="0">
                <a:latin typeface="Times New Roman" panose="02020603050405020304" pitchFamily="18" charset="0"/>
                <a:cs typeface="Times New Roman" panose="02020603050405020304" pitchFamily="18" charset="0"/>
              </a:rPr>
            </a:br>
            <a:endParaRPr lang="uk-UA" sz="2900" dirty="0">
              <a:latin typeface="Times New Roman" panose="02020603050405020304" pitchFamily="18" charset="0"/>
              <a:cs typeface="Times New Roman" panose="02020603050405020304" pitchFamily="18" charset="0"/>
            </a:endParaRPr>
          </a:p>
        </p:txBody>
      </p:sp>
      <p:graphicFrame>
        <p:nvGraphicFramePr>
          <p:cNvPr id="17" name="Місце для вмісту 2">
            <a:extLst>
              <a:ext uri="{FF2B5EF4-FFF2-40B4-BE49-F238E27FC236}"/>
            </a:extLst>
          </p:cNvPr>
          <p:cNvGraphicFramePr>
            <a:graphicFrameLocks noGrp="1"/>
          </p:cNvGraphicFramePr>
          <p:nvPr>
            <p:ph idx="1"/>
          </p:nvPr>
        </p:nvGraphicFramePr>
        <p:xfrm>
          <a:off x="914400" y="2257654"/>
          <a:ext cx="10353675" cy="330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a:extLst>
              <a:ext uri="{FF2B5EF4-FFF2-40B4-BE49-F238E27FC236}"/>
            </a:extLst>
          </p:cNvPr>
          <p:cNvSpPr>
            <a:spLocks noGrp="1"/>
          </p:cNvSpPr>
          <p:nvPr>
            <p:ph type="title"/>
          </p:nvPr>
        </p:nvSpPr>
        <p:spPr>
          <a:xfrm>
            <a:off x="914400" y="3865563"/>
            <a:ext cx="3184525" cy="1979612"/>
          </a:xfrm>
        </p:spPr>
        <p:txBody>
          <a:bodyPr/>
          <a:lstStyle/>
          <a:p>
            <a:pPr fontAlgn="auto">
              <a:spcAft>
                <a:spcPts val="0"/>
              </a:spcAft>
              <a:defRPr/>
            </a:pPr>
            <a:r>
              <a:rPr lang="uk-UA" sz="2200" dirty="0">
                <a:latin typeface="Times New Roman" panose="02020603050405020304" pitchFamily="18" charset="0"/>
                <a:cs typeface="Times New Roman" panose="02020603050405020304" pitchFamily="18" charset="0"/>
              </a:rPr>
              <a:t>Кафедра інтегрованого захисту та карантину рослин</a:t>
            </a:r>
            <a:r>
              <a:rPr lang="en-US" sz="2200" dirty="0">
                <a:latin typeface="Times New Roman" panose="02020603050405020304" pitchFamily="18" charset="0"/>
                <a:cs typeface="Times New Roman" panose="02020603050405020304" pitchFamily="18" charset="0"/>
              </a:rPr>
              <a:t/>
            </a:r>
            <a:br>
              <a:rPr lang="en-US" sz="2200" dirty="0">
                <a:latin typeface="Times New Roman" panose="02020603050405020304" pitchFamily="18" charset="0"/>
                <a:cs typeface="Times New Roman" panose="02020603050405020304" pitchFamily="18" charset="0"/>
              </a:rPr>
            </a:br>
            <a:endParaRPr lang="uk-UA" sz="2200" dirty="0">
              <a:latin typeface="Times New Roman" panose="02020603050405020304" pitchFamily="18" charset="0"/>
              <a:cs typeface="Times New Roman" panose="02020603050405020304" pitchFamily="18" charset="0"/>
            </a:endParaRPr>
          </a:p>
        </p:txBody>
      </p:sp>
      <p:sp>
        <p:nvSpPr>
          <p:cNvPr id="23" name="Rectangle 2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757881" y="826094"/>
            <a:ext cx="3291840" cy="2743200"/>
          </a:xfrm>
          <a:prstGeom prst="rect">
            <a:avLst/>
          </a:prstGeom>
          <a:solidFill>
            <a:schemeClr val="tx1"/>
          </a:solidFill>
          <a:ln w="38100">
            <a:solidFill>
              <a:schemeClr val="tx1"/>
            </a:solid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3" name="Рисунок 11" descr="Зображення, що містить фрукт, квітка, дерево&#10;&#10;Автоматично згенерований опис"/>
          <p:cNvPicPr>
            <a:picLocks noChangeAspect="1"/>
          </p:cNvPicPr>
          <p:nvPr/>
        </p:nvPicPr>
        <p:blipFill>
          <a:blip r:embed="rId3"/>
          <a:srcRect/>
          <a:stretch>
            <a:fillRect/>
          </a:stretch>
        </p:blipFill>
        <p:spPr bwMode="auto">
          <a:xfrm>
            <a:off x="1031875" y="1284288"/>
            <a:ext cx="2743200" cy="1825625"/>
          </a:xfrm>
          <a:prstGeom prst="rect">
            <a:avLst/>
          </a:prstGeom>
          <a:noFill/>
          <a:ln w="9525">
            <a:noFill/>
            <a:miter lim="800000"/>
            <a:headEnd/>
            <a:tailEnd/>
          </a:ln>
        </p:spPr>
      </p:pic>
      <p:sp>
        <p:nvSpPr>
          <p:cNvPr id="28" name="Rectangle 2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450080" y="826094"/>
            <a:ext cx="3291840" cy="2743200"/>
          </a:xfrm>
          <a:prstGeom prst="rect">
            <a:avLst/>
          </a:prstGeom>
          <a:solidFill>
            <a:schemeClr val="tx1"/>
          </a:solidFill>
          <a:ln w="38100">
            <a:solidFill>
              <a:schemeClr val="tx1"/>
            </a:solid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7" name="Рисунок 13" descr="Зображення, що містить ссавець, трава, гризун, надворі&#10;&#10;Автоматично згенерований опис"/>
          <p:cNvPicPr>
            <a:picLocks noChangeAspect="1"/>
          </p:cNvPicPr>
          <p:nvPr/>
        </p:nvPicPr>
        <p:blipFill>
          <a:blip r:embed="rId4"/>
          <a:srcRect/>
          <a:stretch>
            <a:fillRect/>
          </a:stretch>
        </p:blipFill>
        <p:spPr bwMode="auto">
          <a:xfrm>
            <a:off x="4724400" y="1284288"/>
            <a:ext cx="2743200" cy="1825625"/>
          </a:xfrm>
          <a:prstGeom prst="rect">
            <a:avLst/>
          </a:prstGeom>
          <a:noFill/>
          <a:ln w="9525">
            <a:noFill/>
            <a:miter lim="800000"/>
            <a:headEnd/>
            <a:tailEnd/>
          </a:ln>
        </p:spPr>
      </p:pic>
      <p:sp>
        <p:nvSpPr>
          <p:cNvPr id="27" name="Rectangle 2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8142279" y="826094"/>
            <a:ext cx="3291840" cy="2743200"/>
          </a:xfrm>
          <a:prstGeom prst="rect">
            <a:avLst/>
          </a:prstGeom>
          <a:solidFill>
            <a:schemeClr val="tx1"/>
          </a:solidFill>
          <a:ln w="38100">
            <a:solidFill>
              <a:schemeClr val="tx1"/>
            </a:solid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91" name="Рисунок 15" descr="Зображення, що містить пташка&#10;&#10;Автоматично згенерований опис"/>
          <p:cNvPicPr>
            <a:picLocks noChangeAspect="1"/>
          </p:cNvPicPr>
          <p:nvPr/>
        </p:nvPicPr>
        <p:blipFill>
          <a:blip r:embed="rId5"/>
          <a:srcRect/>
          <a:stretch>
            <a:fillRect/>
          </a:stretch>
        </p:blipFill>
        <p:spPr bwMode="auto">
          <a:xfrm>
            <a:off x="8416925" y="1498600"/>
            <a:ext cx="2743200" cy="1398588"/>
          </a:xfrm>
          <a:prstGeom prst="rect">
            <a:avLst/>
          </a:prstGeom>
          <a:noFill/>
          <a:ln w="9525">
            <a:noFill/>
            <a:miter lim="800000"/>
            <a:headEnd/>
            <a:tailEnd/>
          </a:ln>
        </p:spPr>
      </p:pic>
      <p:sp>
        <p:nvSpPr>
          <p:cNvPr id="3" name="Місце для вмісту 2">
            <a:extLst>
              <a:ext uri="{FF2B5EF4-FFF2-40B4-BE49-F238E27FC236}"/>
            </a:extLst>
          </p:cNvPr>
          <p:cNvSpPr>
            <a:spLocks noGrp="1"/>
          </p:cNvSpPr>
          <p:nvPr>
            <p:ph idx="1"/>
          </p:nvPr>
        </p:nvSpPr>
        <p:spPr>
          <a:xfrm>
            <a:off x="4481513" y="3881438"/>
            <a:ext cx="6786562" cy="2576512"/>
          </a:xfrm>
        </p:spPr>
        <p:txBody>
          <a:bodyPr anchor="ctr">
            <a:noAutofit/>
          </a:bodyPr>
          <a:lstStyle/>
          <a:p>
            <a:pPr marL="0" indent="450000" algn="just" fontAlgn="auto">
              <a:lnSpc>
                <a:spcPct val="110000"/>
              </a:lnSpc>
              <a:spcAft>
                <a:spcPts val="0"/>
              </a:spcAft>
              <a:buFont typeface="Arial" panose="020B0604020202020204" pitchFamily="34" charset="0"/>
              <a:buNone/>
              <a:defRPr/>
            </a:pPr>
            <a:r>
              <a:rPr lang="uk-UA" sz="1600" dirty="0">
                <a:effectLst/>
                <a:latin typeface="Times New Roman" panose="02020603050405020304" pitchFamily="18" charset="0"/>
                <a:cs typeface="Times New Roman" panose="02020603050405020304" pitchFamily="18" charset="0"/>
              </a:rPr>
              <a:t>Викладачі кафедри проводять заняття із студентами денного і заочного навчання, здобувачами 2-ї вищої освіти, слухачами курсів підвищення кваліфікації по дисциплінах: інтегрований захист рослин, хімічний захист рослин, агрофармакологія, родентологія, шкідливі нематоди, кліщі, фітонцидологія, захист квіткових і декоративних рослин від шкідників, фізіологічні зміни в живих організмах при застосуванні пестицидів, </a:t>
            </a:r>
            <a:r>
              <a:rPr lang="uk-UA" sz="1600" dirty="0" err="1">
                <a:effectLst/>
                <a:latin typeface="Times New Roman" panose="02020603050405020304" pitchFamily="18" charset="0"/>
                <a:cs typeface="Times New Roman" panose="02020603050405020304" pitchFamily="18" charset="0"/>
              </a:rPr>
              <a:t>біобезпека</a:t>
            </a:r>
            <a:r>
              <a:rPr lang="uk-UA" sz="1600" dirty="0">
                <a:effectLst/>
                <a:latin typeface="Times New Roman" panose="02020603050405020304" pitchFamily="18" charset="0"/>
                <a:cs typeface="Times New Roman" panose="02020603050405020304" pitchFamily="18" charset="0"/>
              </a:rPr>
              <a:t> в захисті рослин, методи випробовування пестицидів, основи карантину рослин, міжнародні фітосанітарні стандарти, географія карантинних організмів, адвентивні шкідливі організми, знезараження об’єктів регулювання.</a:t>
            </a:r>
            <a:endParaRPr lang="uk-UA" sz="16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33" name="Rectangle 32">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a:extLst>
              <a:ext uri="{FF2B5EF4-FFF2-40B4-BE49-F238E27FC236}"/>
            </a:extLst>
          </p:cNvPr>
          <p:cNvSpPr>
            <a:spLocks noGrp="1"/>
          </p:cNvSpPr>
          <p:nvPr>
            <p:ph type="title"/>
          </p:nvPr>
        </p:nvSpPr>
        <p:spPr>
          <a:xfrm>
            <a:off x="833438" y="349250"/>
            <a:ext cx="4716462" cy="1130300"/>
          </a:xfrm>
        </p:spPr>
        <p:txBody>
          <a:bodyPr>
            <a:normAutofit fontScale="90000"/>
          </a:bodyPr>
          <a:lstStyle/>
          <a:p>
            <a:pPr fontAlgn="auto">
              <a:spcAft>
                <a:spcPts val="0"/>
              </a:spcAft>
              <a:defRPr/>
            </a:pPr>
            <a:r>
              <a:rPr lang="uk-UA" sz="2600">
                <a:latin typeface="Times New Roman" panose="02020603050405020304" pitchFamily="18" charset="0"/>
                <a:cs typeface="Times New Roman" panose="02020603050405020304" pitchFamily="18" charset="0"/>
              </a:rPr>
              <a:t>Кафедра екобіотехнології та біорізноманіття</a:t>
            </a:r>
            <a:br>
              <a:rPr lang="uk-UA" sz="2600">
                <a:latin typeface="Times New Roman" panose="02020603050405020304" pitchFamily="18" charset="0"/>
                <a:cs typeface="Times New Roman" panose="02020603050405020304" pitchFamily="18" charset="0"/>
              </a:rPr>
            </a:br>
            <a:r>
              <a:rPr lang="en-US" sz="2600">
                <a:latin typeface="Times New Roman" panose="02020603050405020304" pitchFamily="18" charset="0"/>
                <a:cs typeface="Times New Roman" panose="02020603050405020304" pitchFamily="18" charset="0"/>
              </a:rPr>
              <a:t/>
            </a:r>
            <a:br>
              <a:rPr lang="en-US" sz="2600">
                <a:latin typeface="Times New Roman" panose="02020603050405020304" pitchFamily="18" charset="0"/>
                <a:cs typeface="Times New Roman" panose="02020603050405020304" pitchFamily="18" charset="0"/>
              </a:rPr>
            </a:br>
            <a:endParaRPr lang="uk-UA" sz="26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extLst>
          </p:cNvPr>
          <p:cNvSpPr>
            <a:spLocks noGrp="1"/>
          </p:cNvSpPr>
          <p:nvPr>
            <p:ph idx="1"/>
          </p:nvPr>
        </p:nvSpPr>
        <p:spPr>
          <a:xfrm>
            <a:off x="603250" y="1263650"/>
            <a:ext cx="5175250" cy="4948238"/>
          </a:xfrm>
        </p:spPr>
        <p:txBody>
          <a:bodyPr>
            <a:noAutofit/>
          </a:bodyPr>
          <a:lstStyle/>
          <a:p>
            <a:pPr marL="0" indent="450000" algn="just" fontAlgn="auto">
              <a:lnSpc>
                <a:spcPct val="110000"/>
              </a:lnSpc>
              <a:spcAft>
                <a:spcPts val="0"/>
              </a:spcAft>
              <a:buFont typeface="Arial" panose="020B0604020202020204" pitchFamily="34" charset="0"/>
              <a:buNone/>
              <a:defRPr/>
            </a:pPr>
            <a:r>
              <a:rPr lang="uk-UA" sz="1400">
                <a:latin typeface="Times New Roman" panose="02020603050405020304" pitchFamily="18" charset="0"/>
                <a:cs typeface="Times New Roman" panose="02020603050405020304" pitchFamily="18" charset="0"/>
              </a:rPr>
              <a:t>Випускова кафедра екобіотехнології та біорізноманіття координує повний цикл освітнього процесу для галузі знань 16 «Хімічна та біоінженерія» за спеціальністю 162 «Біотехнологія та біоінженерія» та забезпечує умови для проведення практик, виконання курсових, випускових кваліфікаційних робіт (проектів) та інших форм атестації здобувачів вищої освіти. Понад 90,0% професорсько-викладацького складу є докторами біологічних та сільськогосподарських наук. З 2005 р. ряд дисциплін на кафедрі викладаються англійською мовою. Започатковано формування англомовних груп ОС "Бакалавр" та ОС «Магістр» на весь термін навчання.</a:t>
            </a:r>
          </a:p>
          <a:p>
            <a:pPr marL="0" indent="450000" algn="just" fontAlgn="auto">
              <a:lnSpc>
                <a:spcPct val="110000"/>
              </a:lnSpc>
              <a:spcAft>
                <a:spcPts val="0"/>
              </a:spcAft>
              <a:buFont typeface="Arial" panose="020B0604020202020204" pitchFamily="34" charset="0"/>
              <a:buNone/>
              <a:defRPr/>
            </a:pPr>
            <a:r>
              <a:rPr lang="uk-UA" sz="1400">
                <a:latin typeface="Times New Roman" panose="02020603050405020304" pitchFamily="18" charset="0"/>
                <a:cs typeface="Times New Roman" panose="02020603050405020304" pitchFamily="18" charset="0"/>
              </a:rPr>
              <a:t>Основним завданням є формування висококваліфікованого фахівця-біотехнолога з системним мисленням, здатного до самостійного аналізу ситуації та прийняття ефективних рішень при реалізації наукових та технологічних завдань. Майбутні фахівці-біотехнологи зможуть розробляти ефективні технологічні рішення та забезпечувати високоякісний супровід клітинних, рослинних технологій. Досягнення поставленої мети відбувається завдяки засвоєнню студентом курсу таких спеціалізованих дисциплін як біоінженерія, біотехнологія рослин, молекулярна та клітинна біологія, генетична інженерія та ін.</a:t>
            </a:r>
          </a:p>
          <a:p>
            <a:pPr marL="0" indent="450000" fontAlgn="auto">
              <a:lnSpc>
                <a:spcPct val="110000"/>
              </a:lnSpc>
              <a:spcAft>
                <a:spcPts val="0"/>
              </a:spcAft>
              <a:buFont typeface="Arial" panose="020B0604020202020204" pitchFamily="34" charset="0"/>
              <a:buNone/>
              <a:defRPr/>
            </a:pPr>
            <a:endParaRPr lang="uk-UA" sz="1400" dirty="0">
              <a:latin typeface="Times New Roman" panose="02020603050405020304" pitchFamily="18" charset="0"/>
              <a:cs typeface="Times New Roman" panose="02020603050405020304" pitchFamily="18" charset="0"/>
            </a:endParaRPr>
          </a:p>
        </p:txBody>
      </p:sp>
      <p:sp>
        <p:nvSpPr>
          <p:cNvPr id="35" name="Rectangle 3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6096000"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6" name="Рисунок 6" descr="Зображення, що містить у приміщенні, стіл, їжа, сидить&#10;&#10;Автоматично згенерований опис"/>
          <p:cNvPicPr>
            <a:picLocks noChangeAspect="1"/>
          </p:cNvPicPr>
          <p:nvPr/>
        </p:nvPicPr>
        <p:blipFill>
          <a:blip r:embed="rId3"/>
          <a:srcRect l="2184" r="1526" b="3"/>
          <a:stretch>
            <a:fillRect/>
          </a:stretch>
        </p:blipFill>
        <p:spPr bwMode="auto">
          <a:xfrm>
            <a:off x="6256338" y="4070350"/>
            <a:ext cx="1897062" cy="2627313"/>
          </a:xfrm>
          <a:prstGeom prst="rect">
            <a:avLst/>
          </a:prstGeom>
          <a:noFill/>
          <a:ln w="9525">
            <a:noFill/>
            <a:miter lim="800000"/>
            <a:headEnd/>
            <a:tailEnd/>
          </a:ln>
        </p:spPr>
      </p:pic>
      <p:pic>
        <p:nvPicPr>
          <p:cNvPr id="25607" name="Рисунок 8" descr="Зображення, що містить стіл, їжа, сидить, тарілка&#10;&#10;Автоматично згенерований опис"/>
          <p:cNvPicPr>
            <a:picLocks noChangeAspect="1"/>
          </p:cNvPicPr>
          <p:nvPr/>
        </p:nvPicPr>
        <p:blipFill>
          <a:blip r:embed="rId4"/>
          <a:srcRect t="7356" r="-2" b="20416"/>
          <a:stretch>
            <a:fillRect/>
          </a:stretch>
        </p:blipFill>
        <p:spPr bwMode="auto">
          <a:xfrm>
            <a:off x="8313738" y="3100388"/>
            <a:ext cx="3717925" cy="3616325"/>
          </a:xfrm>
          <a:prstGeom prst="rect">
            <a:avLst/>
          </a:prstGeom>
          <a:noFill/>
          <a:ln w="9525">
            <a:noFill/>
            <a:miter lim="800000"/>
            <a:headEnd/>
            <a:tailEnd/>
          </a:ln>
        </p:spPr>
      </p:pic>
      <p:pic>
        <p:nvPicPr>
          <p:cNvPr id="25608" name="Рисунок 10" descr="Зображення, що містить будівля, вікно, скляний, сидить&#10;&#10;Автоматично згенерований опис"/>
          <p:cNvPicPr>
            <a:picLocks noChangeAspect="1"/>
          </p:cNvPicPr>
          <p:nvPr/>
        </p:nvPicPr>
        <p:blipFill>
          <a:blip r:embed="rId5"/>
          <a:srcRect r="2" b="12587"/>
          <a:stretch>
            <a:fillRect/>
          </a:stretch>
        </p:blipFill>
        <p:spPr bwMode="auto">
          <a:xfrm>
            <a:off x="6256338" y="160338"/>
            <a:ext cx="5775325" cy="3748087"/>
          </a:xfrm>
          <a:prstGeom prst="rect">
            <a:avLst/>
          </a:prstGeom>
          <a:noFill/>
          <a:ln w="9525">
            <a:noFill/>
            <a:miter lim="800000"/>
            <a:headEnd/>
            <a:tailEnd/>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38" name="Rectangle 37">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a:extLst>
              <a:ext uri="{FF2B5EF4-FFF2-40B4-BE49-F238E27FC236}"/>
            </a:extLst>
          </p:cNvPr>
          <p:cNvSpPr>
            <a:spLocks noGrp="1"/>
          </p:cNvSpPr>
          <p:nvPr>
            <p:ph type="title"/>
          </p:nvPr>
        </p:nvSpPr>
        <p:spPr/>
        <p:txBody>
          <a:bodyPr/>
          <a:lstStyle/>
          <a:p>
            <a:pPr fontAlgn="auto">
              <a:spcAft>
                <a:spcPts val="0"/>
              </a:spcAft>
              <a:defRPr/>
            </a:pPr>
            <a:r>
              <a:rPr lang="uk-UA" sz="2900" dirty="0">
                <a:latin typeface="Times New Roman" panose="02020603050405020304" pitchFamily="18" charset="0"/>
                <a:cs typeface="Times New Roman" panose="02020603050405020304" pitchFamily="18" charset="0"/>
              </a:rPr>
              <a:t>Кафедра екології агросфери та екологічного контролю</a:t>
            </a:r>
            <a:r>
              <a:rPr lang="en-US" sz="2900" dirty="0">
                <a:latin typeface="Times New Roman" panose="02020603050405020304" pitchFamily="18" charset="0"/>
                <a:cs typeface="Times New Roman" panose="02020603050405020304" pitchFamily="18" charset="0"/>
              </a:rPr>
              <a:t/>
            </a:r>
            <a:br>
              <a:rPr lang="en-US" sz="2900" dirty="0">
                <a:latin typeface="Times New Roman" panose="02020603050405020304" pitchFamily="18" charset="0"/>
                <a:cs typeface="Times New Roman" panose="02020603050405020304" pitchFamily="18" charset="0"/>
              </a:rPr>
            </a:br>
            <a:endParaRPr lang="uk-UA" sz="29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extLst>
          </p:cNvPr>
          <p:cNvSpPr>
            <a:spLocks noGrp="1"/>
          </p:cNvSpPr>
          <p:nvPr>
            <p:ph idx="1"/>
          </p:nvPr>
        </p:nvSpPr>
        <p:spPr>
          <a:xfrm>
            <a:off x="868363" y="1819275"/>
            <a:ext cx="6353175" cy="5156200"/>
          </a:xfrm>
        </p:spPr>
        <p:txBody>
          <a:bodyPr/>
          <a:lstStyle/>
          <a:p>
            <a:pPr marL="0" indent="0" fontAlgn="auto">
              <a:lnSpc>
                <a:spcPct val="110000"/>
              </a:lnSpc>
              <a:spcAft>
                <a:spcPts val="0"/>
              </a:spcAft>
              <a:buFont typeface="Arial" panose="020B0604020202020204" pitchFamily="34" charset="0"/>
              <a:buNone/>
              <a:defRPr/>
            </a:pPr>
            <a:r>
              <a:rPr lang="uk-UA" sz="1200" dirty="0">
                <a:latin typeface="Times New Roman" panose="02020603050405020304" pitchFamily="18" charset="0"/>
                <a:cs typeface="Times New Roman" panose="02020603050405020304" pitchFamily="18" charset="0"/>
              </a:rPr>
              <a:t>Кафедра формує спрямований світогляд екологічно орієнтованого управління агросферою і здійсненні екологічного контролю у контексті формування екологічного імперативу. Кафедра є випускаючою, колектив якої проводить підготовку фахівців:</a:t>
            </a:r>
          </a:p>
          <a:p>
            <a:pPr fontAlgn="auto">
              <a:lnSpc>
                <a:spcPct val="110000"/>
              </a:lnSpc>
              <a:spcAft>
                <a:spcPts val="0"/>
              </a:spcAft>
              <a:buFont typeface="Arial" panose="020B0604020202020204" pitchFamily="34" charset="0"/>
              <a:buChar char="•"/>
              <a:defRPr/>
            </a:pPr>
            <a:r>
              <a:rPr lang="uk-UA" sz="1200" dirty="0">
                <a:latin typeface="Times New Roman" panose="02020603050405020304" pitchFamily="18" charset="0"/>
                <a:cs typeface="Times New Roman" panose="02020603050405020304" pitchFamily="18" charset="0"/>
              </a:rPr>
              <a:t>ОКР «Бакалавр» за спеціальністю –101 «Екологія» за програмами «Екологія агросфери» та «Ландшафтна екологія: аналіз екологічних ситуацій наземних і водних екосистем»;</a:t>
            </a:r>
          </a:p>
          <a:p>
            <a:pPr fontAlgn="auto">
              <a:lnSpc>
                <a:spcPct val="110000"/>
              </a:lnSpc>
              <a:spcAft>
                <a:spcPts val="0"/>
              </a:spcAft>
              <a:buFont typeface="Arial" panose="020B0604020202020204" pitchFamily="34" charset="0"/>
              <a:buChar char="•"/>
              <a:defRPr/>
            </a:pPr>
            <a:r>
              <a:rPr lang="uk-UA" sz="1200" dirty="0">
                <a:latin typeface="Times New Roman" panose="02020603050405020304" pitchFamily="18" charset="0"/>
                <a:cs typeface="Times New Roman" panose="02020603050405020304" pitchFamily="18" charset="0"/>
              </a:rPr>
              <a:t>ОКР «Магістр» зі спеціальності 101 «Екологія» за освітніми програмами "Екологія і охорона навколишнього середовища" та "Екологічний контроль і аудит«;</a:t>
            </a:r>
          </a:p>
          <a:p>
            <a:pPr fontAlgn="auto">
              <a:lnSpc>
                <a:spcPct val="110000"/>
              </a:lnSpc>
              <a:spcAft>
                <a:spcPts val="0"/>
              </a:spcAft>
              <a:buFont typeface="Arial" panose="020B0604020202020204" pitchFamily="34" charset="0"/>
              <a:buChar char="•"/>
              <a:defRPr/>
            </a:pPr>
            <a:r>
              <a:rPr lang="uk-UA" sz="1200" dirty="0">
                <a:latin typeface="Times New Roman" panose="02020603050405020304" pitchFamily="18" charset="0"/>
                <a:cs typeface="Times New Roman" panose="02020603050405020304" pitchFamily="18" charset="0"/>
              </a:rPr>
              <a:t>за виробничим спрямуванням «Екологічний контроль в агросфері: моніторинг, експертиза, паспортизація» і «Екологія і охорона водних ресурсів агросфери»;</a:t>
            </a:r>
          </a:p>
          <a:p>
            <a:pPr fontAlgn="auto">
              <a:lnSpc>
                <a:spcPct val="110000"/>
              </a:lnSpc>
              <a:spcAft>
                <a:spcPts val="0"/>
              </a:spcAft>
              <a:buFont typeface="Arial" panose="020B0604020202020204" pitchFamily="34" charset="0"/>
              <a:buChar char="•"/>
              <a:defRPr/>
            </a:pPr>
            <a:r>
              <a:rPr lang="uk-UA" sz="1200" dirty="0">
                <a:latin typeface="Times New Roman" panose="02020603050405020304" pitchFamily="18" charset="0"/>
                <a:cs typeface="Times New Roman" panose="02020603050405020304" pitchFamily="18" charset="0"/>
              </a:rPr>
              <a:t>за дослідницьким спрямуванням: "Системний аналіз якості навколишнього середовища та екологічна безпека" – Екологічне управління і політика; </a:t>
            </a:r>
            <a:r>
              <a:rPr lang="uk-UA" sz="1200" dirty="0" err="1">
                <a:latin typeface="Times New Roman" panose="02020603050405020304" pitchFamily="18" charset="0"/>
                <a:cs typeface="Times New Roman" panose="02020603050405020304" pitchFamily="18" charset="0"/>
              </a:rPr>
              <a:t>Соціоекологічна</a:t>
            </a:r>
            <a:r>
              <a:rPr lang="uk-UA" sz="1200" dirty="0">
                <a:latin typeface="Times New Roman" panose="02020603050405020304" pitchFamily="18" charset="0"/>
                <a:cs typeface="Times New Roman" panose="02020603050405020304" pitchFamily="18" charset="0"/>
              </a:rPr>
              <a:t> експертиза та сталий розвиток с.-г. територій; Техногенно-екологічна та радіаційна безпека, Гідроекологія та системний аналіз водних екосистем;</a:t>
            </a:r>
          </a:p>
          <a:p>
            <a:pPr fontAlgn="auto">
              <a:lnSpc>
                <a:spcPct val="110000"/>
              </a:lnSpc>
              <a:spcAft>
                <a:spcPts val="0"/>
              </a:spcAft>
              <a:buFont typeface="Arial" panose="020B0604020202020204" pitchFamily="34" charset="0"/>
              <a:buChar char="•"/>
              <a:defRPr/>
            </a:pPr>
            <a:r>
              <a:rPr lang="uk-UA" sz="1200" dirty="0">
                <a:latin typeface="Times New Roman" panose="02020603050405020304" pitchFamily="18" charset="0"/>
                <a:cs typeface="Times New Roman" panose="02020603050405020304" pitchFamily="18" charset="0"/>
              </a:rPr>
              <a:t>спільно з ЄС "</a:t>
            </a:r>
            <a:r>
              <a:rPr lang="en-US" sz="1200" dirty="0">
                <a:latin typeface="Times New Roman" panose="02020603050405020304" pitchFamily="18" charset="0"/>
                <a:cs typeface="Times New Roman" panose="02020603050405020304" pitchFamily="18" charset="0"/>
              </a:rPr>
              <a:t>Master of Environmental Sciences" Double Degree Diploma - "</a:t>
            </a:r>
            <a:r>
              <a:rPr lang="uk-UA" sz="1200" dirty="0">
                <a:latin typeface="Times New Roman" panose="02020603050405020304" pitchFamily="18" charset="0"/>
                <a:cs typeface="Times New Roman" panose="02020603050405020304" pitchFamily="18" charset="0"/>
              </a:rPr>
              <a:t>Вчення про довкілля (науки про навколишнє середовище)" – Якість довкілля та системний аналіз; Екологічний менеджмент і політика; </a:t>
            </a:r>
            <a:r>
              <a:rPr lang="uk-UA" sz="1200" dirty="0" err="1">
                <a:latin typeface="Times New Roman" panose="02020603050405020304" pitchFamily="18" charset="0"/>
                <a:cs typeface="Times New Roman" panose="02020603050405020304" pitchFamily="18" charset="0"/>
              </a:rPr>
              <a:t>Екобезпечні</a:t>
            </a:r>
            <a:r>
              <a:rPr lang="uk-UA" sz="1200" dirty="0">
                <a:latin typeface="Times New Roman" panose="02020603050405020304" pitchFamily="18" charset="0"/>
                <a:cs typeface="Times New Roman" panose="02020603050405020304" pitchFamily="18" charset="0"/>
              </a:rPr>
              <a:t> технології; Екологія </a:t>
            </a:r>
            <a:r>
              <a:rPr lang="uk-UA" sz="1200" dirty="0" err="1">
                <a:latin typeface="Times New Roman" panose="02020603050405020304" pitchFamily="18" charset="0"/>
                <a:cs typeface="Times New Roman" panose="02020603050405020304" pitchFamily="18" charset="0"/>
              </a:rPr>
              <a:t>геосфер</a:t>
            </a:r>
            <a:r>
              <a:rPr lang="uk-UA" sz="1200" dirty="0">
                <a:latin typeface="Times New Roman" panose="02020603050405020304" pitchFamily="18" charset="0"/>
                <a:cs typeface="Times New Roman" panose="02020603050405020304" pitchFamily="18" charset="0"/>
              </a:rPr>
              <a:t> та ГІС (вчення про ГІС).</a:t>
            </a:r>
          </a:p>
        </p:txBody>
      </p:sp>
      <p:sp>
        <p:nvSpPr>
          <p:cNvPr id="40" name="Rectangle 39">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7678736" y="2210935"/>
            <a:ext cx="3511778" cy="3493180"/>
          </a:xfrm>
          <a:prstGeom prst="rect">
            <a:avLst/>
          </a:prstGeom>
          <a:solidFill>
            <a:srgbClr val="FFFFFF"/>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6632" name="Рисунок 15" descr="Зображення, що містить природа, трава, зелений, гора&#10;&#10;Автоматично згенерований опис"/>
          <p:cNvPicPr>
            <a:picLocks noChangeAspect="1"/>
          </p:cNvPicPr>
          <p:nvPr/>
        </p:nvPicPr>
        <p:blipFill>
          <a:blip r:embed="rId3"/>
          <a:srcRect t="28130" r="-3" b="2727"/>
          <a:stretch>
            <a:fillRect/>
          </a:stretch>
        </p:blipFill>
        <p:spPr bwMode="auto">
          <a:xfrm>
            <a:off x="7815263" y="2349500"/>
            <a:ext cx="3217862" cy="1479550"/>
          </a:xfrm>
          <a:prstGeom prst="rect">
            <a:avLst/>
          </a:prstGeom>
          <a:noFill/>
          <a:ln w="9525">
            <a:noFill/>
            <a:miter lim="800000"/>
            <a:headEnd/>
            <a:tailEnd/>
          </a:ln>
        </p:spPr>
      </p:pic>
      <p:pic>
        <p:nvPicPr>
          <p:cNvPr id="26633" name="Рисунок 18" descr="Зображення, що містить надворі, будівля, знак, сидить&#10;&#10;Автоматично згенерований опис"/>
          <p:cNvPicPr>
            <a:picLocks noChangeAspect="1"/>
          </p:cNvPicPr>
          <p:nvPr/>
        </p:nvPicPr>
        <p:blipFill>
          <a:blip r:embed="rId4"/>
          <a:srcRect t="12907" r="-5" b="-5"/>
          <a:stretch>
            <a:fillRect/>
          </a:stretch>
        </p:blipFill>
        <p:spPr bwMode="auto">
          <a:xfrm>
            <a:off x="7815263" y="3989388"/>
            <a:ext cx="3217862" cy="1576387"/>
          </a:xfrm>
          <a:prstGeom prst="rect">
            <a:avLst/>
          </a:prstGeom>
          <a:noFill/>
          <a:ln w="9525">
            <a:noFill/>
            <a:miter lim="800000"/>
            <a:headEnd/>
            <a:tailEnd/>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7"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a:extLst>
              <a:ext uri="{FF2B5EF4-FFF2-40B4-BE49-F238E27FC236}"/>
            </a:extLst>
          </p:cNvPr>
          <p:cNvSpPr>
            <a:spLocks noGrp="1"/>
          </p:cNvSpPr>
          <p:nvPr>
            <p:ph type="title"/>
          </p:nvPr>
        </p:nvSpPr>
        <p:spPr>
          <a:xfrm>
            <a:off x="6046788" y="455613"/>
            <a:ext cx="5240337" cy="1325562"/>
          </a:xfrm>
        </p:spPr>
        <p:txBody>
          <a:bodyPr/>
          <a:lstStyle/>
          <a:p>
            <a:pPr fontAlgn="auto">
              <a:spcAft>
                <a:spcPts val="0"/>
              </a:spcAft>
              <a:defRPr/>
            </a:pPr>
            <a:r>
              <a:rPr lang="uk-UA" sz="2900" dirty="0">
                <a:latin typeface="Times New Roman" panose="02020603050405020304" pitchFamily="18" charset="0"/>
                <a:cs typeface="Times New Roman" panose="02020603050405020304" pitchFamily="18" charset="0"/>
              </a:rPr>
              <a:t>Кафедра </a:t>
            </a:r>
            <a:r>
              <a:rPr lang="ru-RU" sz="2900" dirty="0" err="1">
                <a:latin typeface="Times New Roman" panose="02020603050405020304" pitchFamily="18" charset="0"/>
                <a:cs typeface="Times New Roman" panose="02020603050405020304" pitchFamily="18" charset="0"/>
              </a:rPr>
              <a:t>ентомології</a:t>
            </a:r>
            <a:r>
              <a:rPr lang="ru-RU" sz="2900" dirty="0">
                <a:latin typeface="Times New Roman" panose="02020603050405020304" pitchFamily="18" charset="0"/>
                <a:cs typeface="Times New Roman" panose="02020603050405020304" pitchFamily="18" charset="0"/>
              </a:rPr>
              <a:t> </a:t>
            </a:r>
            <a:r>
              <a:rPr lang="ru-RU" sz="2900" dirty="0" err="1">
                <a:latin typeface="Times New Roman" panose="02020603050405020304" pitchFamily="18" charset="0"/>
                <a:cs typeface="Times New Roman" panose="02020603050405020304" pitchFamily="18" charset="0"/>
              </a:rPr>
              <a:t>ім</a:t>
            </a:r>
            <a:r>
              <a:rPr lang="ru-RU" sz="2900" dirty="0">
                <a:latin typeface="Times New Roman" panose="02020603050405020304" pitchFamily="18" charset="0"/>
                <a:cs typeface="Times New Roman" panose="02020603050405020304" pitchFamily="18" charset="0"/>
              </a:rPr>
              <a:t>. проф. М.П. Дядечка</a:t>
            </a:r>
            <a:r>
              <a:rPr lang="ru-RU" sz="2900" dirty="0"/>
              <a:t/>
            </a:r>
            <a:br>
              <a:rPr lang="ru-RU" sz="2900" dirty="0"/>
            </a:br>
            <a:endParaRPr lang="uk-UA" sz="2900" dirty="0"/>
          </a:p>
        </p:txBody>
      </p:sp>
      <p:sp>
        <p:nvSpPr>
          <p:cNvPr id="19" name="Rectangle 1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60005" y="488844"/>
            <a:ext cx="2687741" cy="3506830"/>
          </a:xfrm>
          <a:prstGeom prst="rect">
            <a:avLst/>
          </a:prstGeom>
          <a:solidFill>
            <a:schemeClr val="tx1"/>
          </a:solidFill>
          <a:ln w="38100">
            <a:solidFill>
              <a:schemeClr val="tx1"/>
            </a:solid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55" name="Рисунок 9" descr="Зображення, що містить у приміщенні, стіл, чашка, сидить&#10;&#10;Автоматично згенерований опис"/>
          <p:cNvPicPr>
            <a:picLocks noChangeAspect="1"/>
          </p:cNvPicPr>
          <p:nvPr/>
        </p:nvPicPr>
        <p:blipFill>
          <a:blip r:embed="rId3"/>
          <a:srcRect/>
          <a:stretch>
            <a:fillRect/>
          </a:stretch>
        </p:blipFill>
        <p:spPr bwMode="auto">
          <a:xfrm>
            <a:off x="623888" y="660400"/>
            <a:ext cx="2347912" cy="3163888"/>
          </a:xfrm>
          <a:prstGeom prst="rect">
            <a:avLst/>
          </a:prstGeom>
          <a:noFill/>
          <a:ln w="9525">
            <a:noFill/>
            <a:miter lim="800000"/>
            <a:headEnd/>
            <a:tailEnd/>
          </a:ln>
        </p:spPr>
      </p:pic>
      <p:pic>
        <p:nvPicPr>
          <p:cNvPr id="27656" name="Рисунок 7" descr="Зображення, що містить у приміщенні, їжа, стіл, сидить&#10;&#10;Автоматично згенерований опис"/>
          <p:cNvPicPr>
            <a:picLocks noChangeAspect="1"/>
          </p:cNvPicPr>
          <p:nvPr/>
        </p:nvPicPr>
        <p:blipFill>
          <a:blip r:embed="rId4"/>
          <a:srcRect/>
          <a:stretch>
            <a:fillRect/>
          </a:stretch>
        </p:blipFill>
        <p:spPr bwMode="auto">
          <a:xfrm>
            <a:off x="3467100" y="487363"/>
            <a:ext cx="1922463" cy="2589212"/>
          </a:xfrm>
          <a:prstGeom prst="rect">
            <a:avLst/>
          </a:prstGeom>
          <a:noFill/>
          <a:ln w="9525">
            <a:noFill/>
            <a:miter lim="800000"/>
            <a:headEnd/>
            <a:tailEnd/>
          </a:ln>
        </p:spPr>
      </p:pic>
      <p:pic>
        <p:nvPicPr>
          <p:cNvPr id="27657" name="Рисунок 11" descr="Зображення, що містить у приміщенні, кіт, сидить, стіл&#10;&#10;Автоматично згенерований опис"/>
          <p:cNvPicPr>
            <a:picLocks noChangeAspect="1"/>
          </p:cNvPicPr>
          <p:nvPr/>
        </p:nvPicPr>
        <p:blipFill>
          <a:blip r:embed="rId5"/>
          <a:srcRect/>
          <a:stretch>
            <a:fillRect/>
          </a:stretch>
        </p:blipFill>
        <p:spPr bwMode="auto">
          <a:xfrm>
            <a:off x="460375" y="4256088"/>
            <a:ext cx="2681288" cy="1990725"/>
          </a:xfrm>
          <a:prstGeom prst="rect">
            <a:avLst/>
          </a:prstGeom>
          <a:noFill/>
          <a:ln w="9525">
            <a:noFill/>
            <a:miter lim="800000"/>
            <a:headEnd/>
            <a:tailEnd/>
          </a:ln>
        </p:spPr>
      </p:pic>
      <p:sp>
        <p:nvSpPr>
          <p:cNvPr id="26" name="Rectangle 2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314966" y="3260035"/>
            <a:ext cx="2220800" cy="3068628"/>
          </a:xfrm>
          <a:prstGeom prst="rect">
            <a:avLst/>
          </a:prstGeom>
          <a:solidFill>
            <a:schemeClr val="tx1"/>
          </a:solidFill>
          <a:ln w="38100">
            <a:solidFill>
              <a:schemeClr val="tx1"/>
            </a:solid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7661" name="Рисунок 5" descr="Зображення, що містить у приміщенні, стіл, сидить, заповнений&#10;&#10;Автоматично згенерований опис"/>
          <p:cNvPicPr>
            <a:picLocks noChangeAspect="1"/>
          </p:cNvPicPr>
          <p:nvPr/>
        </p:nvPicPr>
        <p:blipFill>
          <a:blip r:embed="rId6"/>
          <a:srcRect/>
          <a:stretch>
            <a:fillRect/>
          </a:stretch>
        </p:blipFill>
        <p:spPr bwMode="auto">
          <a:xfrm>
            <a:off x="3476625" y="3535363"/>
            <a:ext cx="1885950" cy="2541587"/>
          </a:xfrm>
          <a:prstGeom prst="rect">
            <a:avLst/>
          </a:prstGeom>
          <a:noFill/>
          <a:ln w="9525">
            <a:noFill/>
            <a:miter lim="800000"/>
            <a:headEnd/>
            <a:tailEnd/>
          </a:ln>
        </p:spPr>
      </p:pic>
      <p:sp>
        <p:nvSpPr>
          <p:cNvPr id="3" name="Місце для вмісту 2">
            <a:extLst>
              <a:ext uri="{FF2B5EF4-FFF2-40B4-BE49-F238E27FC236}"/>
            </a:extLst>
          </p:cNvPr>
          <p:cNvSpPr>
            <a:spLocks noGrp="1"/>
          </p:cNvSpPr>
          <p:nvPr>
            <p:ph idx="1"/>
          </p:nvPr>
        </p:nvSpPr>
        <p:spPr>
          <a:xfrm>
            <a:off x="6027738" y="2095500"/>
            <a:ext cx="5703887" cy="4549775"/>
          </a:xfrm>
        </p:spPr>
        <p:txBody>
          <a:bodyPr>
            <a:noAutofit/>
          </a:bodyPr>
          <a:lstStyle/>
          <a:p>
            <a:pPr marL="0" indent="457200" fontAlgn="auto">
              <a:lnSpc>
                <a:spcPct val="110000"/>
              </a:lnSpc>
              <a:spcAft>
                <a:spcPts val="0"/>
              </a:spcAft>
              <a:buFont typeface="Arial" panose="020B0604020202020204" pitchFamily="34" charset="0"/>
              <a:buNone/>
              <a:defRPr/>
            </a:pPr>
            <a:r>
              <a:rPr lang="uk-UA" sz="1400" dirty="0"/>
              <a:t>Кафедра створена 9 травня 1944 року. Вона забезпечує проведення всіх видів навчальної, науково – методичної, наукової, культурно – виховної робіт у процесі підготовки фахівців </a:t>
            </a:r>
            <a:r>
              <a:rPr lang="uk-UA" sz="1400" dirty="0" err="1"/>
              <a:t>освітньо</a:t>
            </a:r>
            <a:r>
              <a:rPr lang="uk-UA" sz="1400" dirty="0"/>
              <a:t> – кваліфікаційних рівнів «Бакалавр» та «Магістр».</a:t>
            </a:r>
          </a:p>
          <a:p>
            <a:pPr marL="0" indent="0" fontAlgn="auto">
              <a:lnSpc>
                <a:spcPct val="110000"/>
              </a:lnSpc>
              <a:spcAft>
                <a:spcPts val="0"/>
              </a:spcAft>
              <a:buFont typeface="Arial" panose="020B0604020202020204" pitchFamily="34" charset="0"/>
              <a:buNone/>
              <a:defRPr/>
            </a:pPr>
            <a:r>
              <a:rPr lang="uk-UA" sz="1400" dirty="0"/>
              <a:t>        За кафедрою закріплені такі дисципліни: сільськогосподарська ентомологія, загальна ентомологія, прогноз розвитку шкідливих організмів, основи наукових досліджень в захисті рослин, технологія вирощування корисних комах, управління чисельністю комах-фітофагів, екологія комах, теоретичні основи регуляції чисельності шкідників, патологія комах, фізіологія комах, біоценологія комах, технічна ентомологія, теоретичні основи технічної ентомології, ентомологічні методи експериментальних досліджень, фізіологічні методи експериментальних досліджень. </a:t>
            </a:r>
          </a:p>
          <a:p>
            <a:pPr marL="0" indent="457200" fontAlgn="auto">
              <a:lnSpc>
                <a:spcPct val="110000"/>
              </a:lnSpc>
              <a:spcAft>
                <a:spcPts val="0"/>
              </a:spcAft>
              <a:buFont typeface="Arial" panose="020B0604020202020204" pitchFamily="34" charset="0"/>
              <a:buNone/>
              <a:defRPr/>
            </a:pPr>
            <a:r>
              <a:rPr lang="uk-UA" sz="1400" dirty="0"/>
              <a:t>Кафедра забезпечує підготовку магістрів напряму «Агрономія» із спеціальності «Захист рослин» за найактуальнішими виробничими, дослідницькими, педагогічними та науково-інформаційними напрямами, що ґрунтуються на сучасних досягненнях в захисті рослин.</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extLst>
          </p:cNvPr>
          <p:cNvSpPr>
            <a:spLocks noGrp="1"/>
          </p:cNvSpPr>
          <p:nvPr>
            <p:ph type="title"/>
          </p:nvPr>
        </p:nvSpPr>
        <p:spPr/>
        <p:txBody>
          <a:bodyPr>
            <a:normAutofit fontScale="90000"/>
          </a:bodyPr>
          <a:lstStyle/>
          <a:p>
            <a:pPr>
              <a:spcAft>
                <a:spcPts val="0"/>
              </a:spcAft>
              <a:defRPr/>
            </a:pPr>
            <a:r>
              <a:rPr lang="uk-UA" dirty="0">
                <a:latin typeface="Times New Roman" panose="02020603050405020304" pitchFamily="18" charset="0"/>
                <a:cs typeface="Times New Roman" panose="02020603050405020304" pitchFamily="18" charset="0"/>
              </a:rPr>
              <a:t>Кафедра </a:t>
            </a:r>
            <a:r>
              <a:rPr lang="uk-UA" b="0" dirty="0">
                <a:solidFill>
                  <a:srgbClr val="FFFFFF"/>
                </a:solidFill>
                <a:effectLst/>
                <a:latin typeface="Times New Roman" panose="02020603050405020304" pitchFamily="18" charset="0"/>
                <a:cs typeface="Times New Roman" panose="02020603050405020304" pitchFamily="18" charset="0"/>
              </a:rPr>
              <a:t>загальної екології та безпеки життєдіяльності</a:t>
            </a:r>
            <a:r>
              <a:rPr lang="uk-UA" b="0" dirty="0">
                <a:solidFill>
                  <a:srgbClr val="FFFFFF"/>
                </a:solidFill>
                <a:effectLst/>
                <a:latin typeface="RobotoRegular"/>
              </a:rPr>
              <a:t/>
            </a:r>
            <a:br>
              <a:rPr lang="uk-UA" b="0" dirty="0">
                <a:solidFill>
                  <a:srgbClr val="FFFFFF"/>
                </a:solidFill>
                <a:effectLst/>
                <a:latin typeface="RobotoRegular"/>
              </a:rPr>
            </a:br>
            <a:endParaRPr lang="uk-UA" dirty="0"/>
          </a:p>
        </p:txBody>
      </p:sp>
      <p:sp>
        <p:nvSpPr>
          <p:cNvPr id="3" name="Місце для вмісту 2">
            <a:extLst>
              <a:ext uri="{FF2B5EF4-FFF2-40B4-BE49-F238E27FC236}"/>
            </a:extLst>
          </p:cNvPr>
          <p:cNvSpPr>
            <a:spLocks noGrp="1"/>
          </p:cNvSpPr>
          <p:nvPr>
            <p:ph idx="1"/>
          </p:nvPr>
        </p:nvSpPr>
        <p:spPr>
          <a:xfrm>
            <a:off x="914400" y="1803400"/>
            <a:ext cx="6794500" cy="4975225"/>
          </a:xfrm>
        </p:spPr>
        <p:txBody>
          <a:bodyPr>
            <a:normAutofit fontScale="70000" lnSpcReduction="20000"/>
          </a:bodyPr>
          <a:lstStyle/>
          <a:p>
            <a:pPr marL="0" indent="457200" algn="just" fontAlgn="auto">
              <a:spcAft>
                <a:spcPts val="0"/>
              </a:spcAft>
              <a:buFont typeface="Arial" panose="020B0604020202020204" pitchFamily="34" charset="0"/>
              <a:buNone/>
              <a:defRPr/>
            </a:pPr>
            <a:r>
              <a:rPr lang="uk-UA"/>
              <a:t>Кафедра бере активну участь у розробці і впровадженні галузевих державних стандартів вищої освіти з напряму „Екологія, охорона навколишнього середовища та збалансоване природокористування” освітніх ступенів „Бакалавр” та „Магістр”. При підготовці магістрів викладаються дисципліни „Стратегія сталого розвитку природи та суспільства”, "Стратегія сталого розвитку" і „Цивільна оборона”. Кафедра бере активну участь у проведенні практичної підготовки студентів факультету захисту рослин, біотехнологій та екології. Під час практичного навчання студенти набувають вмінь і навичок роботи з приладами, що використовуються при польових дослідженнях екосистем, а також практичних навичок правильної методики виконання польових вимірювань та камеральної обробки їх результатів. Працівники кафедри є співавторами „Наскрізної програми практичної підготовки фахівців напряму 6.040106 — Екологія, охорона навколишнього середовища та збалансоване природокористування”. Викладачі кафедри забезпечують проведення лекційних,  лабораторних і практичних занять із загальних і спеціальних дисциплін, у тому числі: Загальна екологія, Екологія людини, Екологія біологічних систем, Біологія ІІ. Екологія рослин, Моніторинг навколишнього середовища, Стратегія сталого розвитку, Соціальна  екологія, Соціальні аспекти екологічної політики, Цивільний захист. Всі дисципліни, що викладаються співробітниками кафедри забезпечені відповідними навчальними посібниками і підручниками.  </a:t>
            </a:r>
            <a:endParaRPr lang="uk-UA" dirty="0"/>
          </a:p>
        </p:txBody>
      </p:sp>
      <p:pic>
        <p:nvPicPr>
          <p:cNvPr id="28675" name="Рисунок 29" descr="Зображення, що містить рослина, трава, броколі, їжа&#10;&#10;Автоматично згенерований опис"/>
          <p:cNvPicPr>
            <a:picLocks noChangeAspect="1"/>
          </p:cNvPicPr>
          <p:nvPr/>
        </p:nvPicPr>
        <p:blipFill>
          <a:blip r:embed="rId2"/>
          <a:srcRect/>
          <a:stretch>
            <a:fillRect/>
          </a:stretch>
        </p:blipFill>
        <p:spPr bwMode="auto">
          <a:xfrm>
            <a:off x="8823325" y="4116388"/>
            <a:ext cx="3127375" cy="2055812"/>
          </a:xfrm>
          <a:prstGeom prst="rect">
            <a:avLst/>
          </a:prstGeom>
          <a:noFill/>
          <a:ln w="9525">
            <a:noFill/>
            <a:miter lim="800000"/>
            <a:headEnd/>
            <a:tailEnd/>
          </a:ln>
        </p:spPr>
      </p:pic>
      <p:pic>
        <p:nvPicPr>
          <p:cNvPr id="28676" name="Рисунок 43" descr="Зображення, що містить тримає, сидить, броколі, чоловік&#10;&#10;Автоматично згенерований опис"/>
          <p:cNvPicPr>
            <a:picLocks noChangeAspect="1"/>
          </p:cNvPicPr>
          <p:nvPr/>
        </p:nvPicPr>
        <p:blipFill>
          <a:blip r:embed="rId3"/>
          <a:srcRect/>
          <a:stretch>
            <a:fillRect/>
          </a:stretch>
        </p:blipFill>
        <p:spPr bwMode="auto">
          <a:xfrm>
            <a:off x="8280400" y="2084388"/>
            <a:ext cx="2162175" cy="1571625"/>
          </a:xfrm>
          <a:prstGeom prst="rect">
            <a:avLst/>
          </a:prstGeom>
          <a:noFill/>
          <a:ln w="9525">
            <a:noFill/>
            <a:miter lim="800000"/>
            <a:headEnd/>
            <a:tailEnd/>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Заголовок 1">
            <a:extLst>
              <a:ext uri="{FF2B5EF4-FFF2-40B4-BE49-F238E27FC236}"/>
            </a:extLst>
          </p:cNvPr>
          <p:cNvSpPr>
            <a:spLocks noGrp="1"/>
          </p:cNvSpPr>
          <p:nvPr>
            <p:ph type="title"/>
          </p:nvPr>
        </p:nvSpPr>
        <p:spPr>
          <a:xfrm>
            <a:off x="6027738" y="609600"/>
            <a:ext cx="5240337" cy="1325563"/>
          </a:xfrm>
        </p:spPr>
        <p:txBody>
          <a:bodyPr/>
          <a:lstStyle/>
          <a:p>
            <a:pPr>
              <a:spcAft>
                <a:spcPts val="0"/>
              </a:spcAft>
              <a:defRPr/>
            </a:pPr>
            <a:r>
              <a:rPr lang="uk-UA" sz="2900">
                <a:latin typeface="Times New Roman" panose="02020603050405020304" pitchFamily="18" charset="0"/>
                <a:cs typeface="Times New Roman" panose="02020603050405020304" pitchFamily="18" charset="0"/>
              </a:rPr>
              <a:t>Кафедра </a:t>
            </a:r>
            <a:r>
              <a:rPr lang="uk-UA" sz="2900" b="0">
                <a:effectLst/>
                <a:latin typeface="Times New Roman" panose="02020603050405020304" pitchFamily="18" charset="0"/>
                <a:cs typeface="Times New Roman" panose="02020603050405020304" pitchFamily="18" charset="0"/>
              </a:rPr>
              <a:t>радіобіології та радіоекології</a:t>
            </a:r>
            <a:r>
              <a:rPr lang="uk-UA" sz="2900" b="0">
                <a:effectLst/>
                <a:latin typeface="RobotoRegular"/>
              </a:rPr>
              <a:t/>
            </a:r>
            <a:br>
              <a:rPr lang="uk-UA" sz="2900" b="0">
                <a:effectLst/>
                <a:latin typeface="RobotoRegular"/>
              </a:rPr>
            </a:br>
            <a:endParaRPr lang="uk-UA" sz="2900"/>
          </a:p>
        </p:txBody>
      </p:sp>
      <p:sp>
        <p:nvSpPr>
          <p:cNvPr id="17" name="Rectangle 16">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460005" y="488844"/>
            <a:ext cx="2687741" cy="3506830"/>
          </a:xfrm>
          <a:prstGeom prst="rect">
            <a:avLst/>
          </a:prstGeom>
          <a:solidFill>
            <a:schemeClr val="tx1"/>
          </a:solidFill>
          <a:ln w="38100">
            <a:solidFill>
              <a:schemeClr val="tx1"/>
            </a:solid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03" name="Рисунок 9" descr="Зображення, що містить трава, надворі, особа, поле&#10;&#10;Автоматично згенерований опис"/>
          <p:cNvPicPr>
            <a:picLocks noChangeAspect="1"/>
          </p:cNvPicPr>
          <p:nvPr/>
        </p:nvPicPr>
        <p:blipFill>
          <a:blip r:embed="rId3"/>
          <a:srcRect/>
          <a:stretch>
            <a:fillRect/>
          </a:stretch>
        </p:blipFill>
        <p:spPr bwMode="auto">
          <a:xfrm>
            <a:off x="623888" y="1460500"/>
            <a:ext cx="2347912" cy="1563688"/>
          </a:xfrm>
          <a:prstGeom prst="rect">
            <a:avLst/>
          </a:prstGeom>
          <a:noFill/>
          <a:ln w="9525">
            <a:noFill/>
            <a:miter lim="800000"/>
            <a:headEnd/>
            <a:tailEnd/>
          </a:ln>
        </p:spPr>
      </p:pic>
      <p:sp>
        <p:nvSpPr>
          <p:cNvPr id="19" name="Rectangle 18">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314700" y="488950"/>
            <a:ext cx="2220913" cy="25828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05" name="Рисунок 7" descr="Зображення, що містить трава, сіно, коричневий, стоячий&#10;&#10;Автоматично згенерований опис"/>
          <p:cNvPicPr>
            <a:picLocks noChangeAspect="1"/>
          </p:cNvPicPr>
          <p:nvPr/>
        </p:nvPicPr>
        <p:blipFill>
          <a:blip r:embed="rId4"/>
          <a:srcRect/>
          <a:stretch>
            <a:fillRect/>
          </a:stretch>
        </p:blipFill>
        <p:spPr bwMode="auto">
          <a:xfrm>
            <a:off x="460375" y="4500563"/>
            <a:ext cx="2681288" cy="1501775"/>
          </a:xfrm>
          <a:prstGeom prst="rect">
            <a:avLst/>
          </a:prstGeom>
          <a:noFill/>
          <a:ln w="9525">
            <a:noFill/>
            <a:miter lim="800000"/>
            <a:headEnd/>
            <a:tailEnd/>
          </a:ln>
        </p:spPr>
      </p:pic>
      <p:sp>
        <p:nvSpPr>
          <p:cNvPr id="21" name="Rectangle 20">
            <a:extLst>
              <a:ext uri="{FF2B5EF4-FFF2-40B4-BE49-F238E27FC236}"/>
              <a:ext uri="{C183D7F6-B498-43B3-948B-1728B52AA6E4}"/>
            </a:extLst>
          </p:cNvPr>
          <p:cNvSpPr>
            <a:spLocks noGrp="1" noRot="1" noChangeAspect="1" noMove="1" noResize="1" noEditPoints="1" noAdjustHandles="1" noChangeArrowheads="1" noChangeShapeType="1" noTextEdit="1"/>
          </p:cNvSpPr>
          <p:nvPr/>
        </p:nvSpPr>
        <p:spPr>
          <a:xfrm>
            <a:off x="3314966" y="3260035"/>
            <a:ext cx="2220800" cy="3068628"/>
          </a:xfrm>
          <a:prstGeom prst="rect">
            <a:avLst/>
          </a:prstGeom>
          <a:solidFill>
            <a:schemeClr val="tx1"/>
          </a:solidFill>
          <a:ln w="38100">
            <a:solidFill>
              <a:schemeClr val="tx1"/>
            </a:solidFill>
          </a:ln>
          <a:effectLst>
            <a:innerShdw blurRad="1143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709" name="Рисунок 5"/>
          <p:cNvPicPr>
            <a:picLocks noChangeAspect="1"/>
          </p:cNvPicPr>
          <p:nvPr/>
        </p:nvPicPr>
        <p:blipFill>
          <a:blip r:embed="rId5"/>
          <a:srcRect/>
          <a:stretch>
            <a:fillRect/>
          </a:stretch>
        </p:blipFill>
        <p:spPr bwMode="auto">
          <a:xfrm>
            <a:off x="3476625" y="3824288"/>
            <a:ext cx="1885950" cy="1965325"/>
          </a:xfrm>
          <a:prstGeom prst="rect">
            <a:avLst/>
          </a:prstGeom>
          <a:noFill/>
          <a:ln w="9525">
            <a:noFill/>
            <a:miter lim="800000"/>
            <a:headEnd/>
            <a:tailEnd/>
          </a:ln>
        </p:spPr>
      </p:pic>
      <p:sp>
        <p:nvSpPr>
          <p:cNvPr id="3" name="Місце для вмісту 2">
            <a:extLst>
              <a:ext uri="{FF2B5EF4-FFF2-40B4-BE49-F238E27FC236}"/>
            </a:extLst>
          </p:cNvPr>
          <p:cNvSpPr>
            <a:spLocks noGrp="1"/>
          </p:cNvSpPr>
          <p:nvPr>
            <p:ph idx="1"/>
          </p:nvPr>
        </p:nvSpPr>
        <p:spPr>
          <a:xfrm>
            <a:off x="6027738" y="1460500"/>
            <a:ext cx="5916612" cy="5270500"/>
          </a:xfrm>
        </p:spPr>
        <p:txBody>
          <a:bodyPr>
            <a:noAutofit/>
          </a:bodyPr>
          <a:lstStyle/>
          <a:p>
            <a:pPr marL="0" indent="457200" algn="just" fontAlgn="auto">
              <a:lnSpc>
                <a:spcPct val="110000"/>
              </a:lnSpc>
              <a:spcAft>
                <a:spcPts val="0"/>
              </a:spcAft>
              <a:buFont typeface="Arial" panose="020B0604020202020204" pitchFamily="34" charset="0"/>
              <a:buNone/>
              <a:defRPr/>
            </a:pPr>
            <a:r>
              <a:rPr lang="uk-UA" sz="1200" dirty="0"/>
              <a:t>Кафедра радіобіології та радіоекології була створена 11 серпня 1987 р. згідно наказу по УСГА № 278 від 11.08.1987 р. Поштовхом для створення кафедри стала ситуація, яка виникла в сільському господарстві після аварії на Чорнобильській АЕС. Було зрозумілим, що внаслідок забруднення радіоактивними речовинами великих площ сільськогосподарських угідь основним джерелом формування дози опромінення людини на довгі десятиліття, а може й століття, стануть продукти харчування, тобто аграрна сфера, яка є первинною ланкою трофічного ланцюга на шляху радіонуклідів до людини. І одержання продукції рослинництва і тваринництва з мінімальною їх кількістю є основним засобом протирадіаційного захисту населення. Саме тому перша вузькопрофільна кафедра радіобіології була створена в нашому університеті (тоді Українській сільськогосподарській академії) найбільшому сільськогосподарському навчальному закладі Європи.</a:t>
            </a:r>
          </a:p>
          <a:p>
            <a:pPr marL="0" indent="0" algn="just" fontAlgn="auto">
              <a:lnSpc>
                <a:spcPct val="110000"/>
              </a:lnSpc>
              <a:spcAft>
                <a:spcPts val="0"/>
              </a:spcAft>
              <a:buFont typeface="Arial" panose="020B0604020202020204" pitchFamily="34" charset="0"/>
              <a:buNone/>
              <a:defRPr/>
            </a:pPr>
            <a:r>
              <a:rPr lang="uk-UA" sz="1200" dirty="0"/>
              <a:t>     Основним завданням кафедри є викладання основ радіобіології та радіоекології при підготовці фахівців ОКР “Бакалавр” зі спеціальностей “Екологія та охорона навколишнього середовища”, “Агрономія”, “Агрохімія та ґрунтознавство”, “Захист рослин”, “</a:t>
            </a:r>
            <a:r>
              <a:rPr lang="uk-UA" sz="1200" dirty="0" err="1"/>
              <a:t>Зооінженерія</a:t>
            </a:r>
            <a:r>
              <a:rPr lang="uk-UA" sz="1200" dirty="0"/>
              <a:t>”, “Лісове господарство”, “Гідробіологія”, “Садово-паркове господарство та ландшафтна архітектура” та фахівців ОКР «Магістр» зі спеціальностей “Екологія та охорона навколишнього середовища”, «Агрохімія та ґрунтознавство» і «Ветеринарна медицина» з метою надання їм знань з дії іонізуючих </a:t>
            </a:r>
            <a:r>
              <a:rPr lang="uk-UA" sz="1200" dirty="0" err="1"/>
              <a:t>випромінювань</a:t>
            </a:r>
            <a:r>
              <a:rPr lang="uk-UA" sz="1200" dirty="0"/>
              <a:t> на живі організми і послаблення їх негативного впливу на людину за рахунок впровадження у рослинництво, </a:t>
            </a:r>
            <a:r>
              <a:rPr lang="uk-UA" sz="1200" dirty="0" err="1"/>
              <a:t>кормовиробництво</a:t>
            </a:r>
            <a:r>
              <a:rPr lang="uk-UA" sz="1200" dirty="0"/>
              <a:t>, тваринництво, лісівництво певних радіозахисних заходів, які дозволяють суттєво зменшити вміст радіонуклідів в сільськогосподарській продукції.</a:t>
            </a: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1171</Words>
  <Application>Microsoft Office PowerPoint</Application>
  <PresentationFormat>Произвольный</PresentationFormat>
  <Paragraphs>37</Paragraphs>
  <Slides>17</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2</vt:i4>
      </vt:variant>
      <vt:variant>
        <vt:lpstr>Заголовки слайдов</vt:lpstr>
      </vt:variant>
      <vt:variant>
        <vt:i4>17</vt:i4>
      </vt:variant>
    </vt:vector>
  </HeadingPairs>
  <TitlesOfParts>
    <vt:vector size="25" baseType="lpstr">
      <vt:lpstr>Rockwell</vt:lpstr>
      <vt:lpstr>Arial</vt:lpstr>
      <vt:lpstr>Bookman Old Style</vt:lpstr>
      <vt:lpstr>Calibri</vt:lpstr>
      <vt:lpstr>Times New Roman</vt:lpstr>
      <vt:lpstr>RobotoRegular</vt:lpstr>
      <vt:lpstr>Damask</vt:lpstr>
      <vt:lpstr>Damask</vt:lpstr>
      <vt:lpstr>Слайд 1</vt:lpstr>
      <vt:lpstr>Слайд 2</vt:lpstr>
      <vt:lpstr> В СТРУКТУРІ ФАКУЛЬТЕТУ 9 КАФЕДР: </vt:lpstr>
      <vt:lpstr>КАФЕДРА ІНТЕГРОВАНОГО ЗАХИСТУ ТА КАРАНТИНУ РОСЛИН </vt:lpstr>
      <vt:lpstr>КАФЕДРА ЕКОБІОТЕХНОЛОГІЇ ТА БІОРІЗНОМАНІТТЯ  </vt:lpstr>
      <vt:lpstr>КАФЕДРА ЕКОЛОГІЇ АГРОСФЕРИ ТА ЕКОЛОГІЧНОГО КОНТРОЛЮ </vt:lpstr>
      <vt:lpstr>КАФЕДРА ЕНТОМОЛОГІЇ ІМ. ПРОФ. М.П. ДЯДЕЧКА </vt:lpstr>
      <vt:lpstr>КАФЕДРА ЗАГАЛЬНОЇ ЕКОЛОГІЇ ТА БЕЗПЕКИ ЖИТТЄДІЯЛЬНОСТІ </vt:lpstr>
      <vt:lpstr>КАФЕДРА РАДІОБІОЛОГІЇ ТА РАДІОЕКОЛОГІЇ </vt:lpstr>
      <vt:lpstr>КАФЕДРА ФІЗІОЛОГІЇ, БІОХІМІЇ РОСЛИН ТА БІОЕНЕРГЕТИКИ </vt:lpstr>
      <vt:lpstr>КАФЕДРА ФІТОПАТОЛОГІЇ ІМ. АКАД. В.Ф. ПЕРЕСИПКІНА </vt:lpstr>
      <vt:lpstr>ДЕЯКІ ЦІКАВІ ЗАХОДИ, ЯКІ ПРОХОДИЛИ НА НАШОМУ ФАКУЛЬТЕТІ В МИНУЛІ РОКИ</vt:lpstr>
      <vt:lpstr>Слайд 13</vt:lpstr>
      <vt:lpstr>Слайд 14</vt:lpstr>
      <vt:lpstr>Слайд 15</vt:lpstr>
      <vt:lpstr>І ЩЕ ТРОХИ «ГОЛОСІЇВСЬКОЇ ВЕСНИ» </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Словінський Володимир Васильович</dc:creator>
  <cp:lastModifiedBy>Admin</cp:lastModifiedBy>
  <cp:revision>4</cp:revision>
  <dcterms:created xsi:type="dcterms:W3CDTF">2020-11-21T01:17:36Z</dcterms:created>
  <dcterms:modified xsi:type="dcterms:W3CDTF">2020-11-27T15:28:33Z</dcterms:modified>
</cp:coreProperties>
</file>